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 id="2147483660" r:id="rId2"/>
  </p:sldMasterIdLst>
  <p:notesMasterIdLst>
    <p:notesMasterId r:id="rId27"/>
  </p:notesMasterIdLst>
  <p:sldIdLst>
    <p:sldId id="256" r:id="rId3"/>
    <p:sldId id="257" r:id="rId4"/>
    <p:sldId id="258" r:id="rId5"/>
    <p:sldId id="259" r:id="rId6"/>
    <p:sldId id="260" r:id="rId7"/>
    <p:sldId id="261" r:id="rId8"/>
    <p:sldId id="262" r:id="rId9"/>
    <p:sldId id="264" r:id="rId10"/>
    <p:sldId id="263"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28" roundtripDataSignature="AMtx7mgwDxFaaUu95mfUNsIMP4P3tkfZGQ=="/>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6242" autoAdjust="0"/>
  </p:normalViewPr>
  <p:slideViewPr>
    <p:cSldViewPr snapToGrid="0">
      <p:cViewPr varScale="1">
        <p:scale>
          <a:sx n="82" d="100"/>
          <a:sy n="82" d="100"/>
        </p:scale>
        <p:origin x="691"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customschemas.google.com/relationships/presentationmetadata" Target="metadata"/><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notesMaster" Target="notesMasters/notesMaster1.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GB"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9"/>
        <p:cNvGrpSpPr/>
        <p:nvPr/>
      </p:nvGrpSpPr>
      <p:grpSpPr>
        <a:xfrm>
          <a:off x="0" y="0"/>
          <a:ext cx="0" cy="0"/>
          <a:chOff x="0" y="0"/>
          <a:chExt cx="0" cy="0"/>
        </a:xfrm>
      </p:grpSpPr>
      <p:sp>
        <p:nvSpPr>
          <p:cNvPr id="160" name="Google Shape;160;p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chemeClr val="dk1"/>
              </a:buClr>
              <a:buSzPts val="1200"/>
              <a:buFont typeface="Calibri"/>
              <a:buNone/>
            </a:pPr>
            <a:endParaRPr/>
          </a:p>
        </p:txBody>
      </p:sp>
      <p:sp>
        <p:nvSpPr>
          <p:cNvPr id="161" name="Google Shape;161;p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4"/>
        <p:cNvGrpSpPr/>
        <p:nvPr/>
      </p:nvGrpSpPr>
      <p:grpSpPr>
        <a:xfrm>
          <a:off x="0" y="0"/>
          <a:ext cx="0" cy="0"/>
          <a:chOff x="0" y="0"/>
          <a:chExt cx="0" cy="0"/>
        </a:xfrm>
      </p:grpSpPr>
      <p:sp>
        <p:nvSpPr>
          <p:cNvPr id="185" name="Google Shape;185;p6: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86" name="Google Shape;186;p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49758103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4"/>
        <p:cNvGrpSpPr/>
        <p:nvPr/>
      </p:nvGrpSpPr>
      <p:grpSpPr>
        <a:xfrm>
          <a:off x="0" y="0"/>
          <a:ext cx="0" cy="0"/>
          <a:chOff x="0" y="0"/>
          <a:chExt cx="0" cy="0"/>
        </a:xfrm>
      </p:grpSpPr>
      <p:sp>
        <p:nvSpPr>
          <p:cNvPr id="185" name="Google Shape;185;p6: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86" name="Google Shape;186;p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06783723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4"/>
        <p:cNvGrpSpPr/>
        <p:nvPr/>
      </p:nvGrpSpPr>
      <p:grpSpPr>
        <a:xfrm>
          <a:off x="0" y="0"/>
          <a:ext cx="0" cy="0"/>
          <a:chOff x="0" y="0"/>
          <a:chExt cx="0" cy="0"/>
        </a:xfrm>
      </p:grpSpPr>
      <p:sp>
        <p:nvSpPr>
          <p:cNvPr id="185" name="Google Shape;185;p6: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86" name="Google Shape;186;p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05155583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4"/>
        <p:cNvGrpSpPr/>
        <p:nvPr/>
      </p:nvGrpSpPr>
      <p:grpSpPr>
        <a:xfrm>
          <a:off x="0" y="0"/>
          <a:ext cx="0" cy="0"/>
          <a:chOff x="0" y="0"/>
          <a:chExt cx="0" cy="0"/>
        </a:xfrm>
      </p:grpSpPr>
      <p:sp>
        <p:nvSpPr>
          <p:cNvPr id="185" name="Google Shape;185;p6: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86" name="Google Shape;186;p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65901839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4"/>
        <p:cNvGrpSpPr/>
        <p:nvPr/>
      </p:nvGrpSpPr>
      <p:grpSpPr>
        <a:xfrm>
          <a:off x="0" y="0"/>
          <a:ext cx="0" cy="0"/>
          <a:chOff x="0" y="0"/>
          <a:chExt cx="0" cy="0"/>
        </a:xfrm>
      </p:grpSpPr>
      <p:sp>
        <p:nvSpPr>
          <p:cNvPr id="185" name="Google Shape;185;p6: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86" name="Google Shape;186;p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81900272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4"/>
        <p:cNvGrpSpPr/>
        <p:nvPr/>
      </p:nvGrpSpPr>
      <p:grpSpPr>
        <a:xfrm>
          <a:off x="0" y="0"/>
          <a:ext cx="0" cy="0"/>
          <a:chOff x="0" y="0"/>
          <a:chExt cx="0" cy="0"/>
        </a:xfrm>
      </p:grpSpPr>
      <p:sp>
        <p:nvSpPr>
          <p:cNvPr id="185" name="Google Shape;185;p6: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86" name="Google Shape;186;p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27344926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4"/>
        <p:cNvGrpSpPr/>
        <p:nvPr/>
      </p:nvGrpSpPr>
      <p:grpSpPr>
        <a:xfrm>
          <a:off x="0" y="0"/>
          <a:ext cx="0" cy="0"/>
          <a:chOff x="0" y="0"/>
          <a:chExt cx="0" cy="0"/>
        </a:xfrm>
      </p:grpSpPr>
      <p:sp>
        <p:nvSpPr>
          <p:cNvPr id="185" name="Google Shape;185;p6: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86" name="Google Shape;186;p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13143440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4"/>
        <p:cNvGrpSpPr/>
        <p:nvPr/>
      </p:nvGrpSpPr>
      <p:grpSpPr>
        <a:xfrm>
          <a:off x="0" y="0"/>
          <a:ext cx="0" cy="0"/>
          <a:chOff x="0" y="0"/>
          <a:chExt cx="0" cy="0"/>
        </a:xfrm>
      </p:grpSpPr>
      <p:sp>
        <p:nvSpPr>
          <p:cNvPr id="185" name="Google Shape;185;p6: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86" name="Google Shape;186;p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76404203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4"/>
        <p:cNvGrpSpPr/>
        <p:nvPr/>
      </p:nvGrpSpPr>
      <p:grpSpPr>
        <a:xfrm>
          <a:off x="0" y="0"/>
          <a:ext cx="0" cy="0"/>
          <a:chOff x="0" y="0"/>
          <a:chExt cx="0" cy="0"/>
        </a:xfrm>
      </p:grpSpPr>
      <p:sp>
        <p:nvSpPr>
          <p:cNvPr id="185" name="Google Shape;185;p6: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186" name="Google Shape;186;p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98841118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4"/>
        <p:cNvGrpSpPr/>
        <p:nvPr/>
      </p:nvGrpSpPr>
      <p:grpSpPr>
        <a:xfrm>
          <a:off x="0" y="0"/>
          <a:ext cx="0" cy="0"/>
          <a:chOff x="0" y="0"/>
          <a:chExt cx="0" cy="0"/>
        </a:xfrm>
      </p:grpSpPr>
      <p:sp>
        <p:nvSpPr>
          <p:cNvPr id="185" name="Google Shape;185;p6: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86" name="Google Shape;186;p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9093282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3"/>
        <p:cNvGrpSpPr/>
        <p:nvPr/>
      </p:nvGrpSpPr>
      <p:grpSpPr>
        <a:xfrm>
          <a:off x="0" y="0"/>
          <a:ext cx="0" cy="0"/>
          <a:chOff x="0" y="0"/>
          <a:chExt cx="0" cy="0"/>
        </a:xfrm>
      </p:grpSpPr>
      <p:sp>
        <p:nvSpPr>
          <p:cNvPr id="164" name="Google Shape;164;p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65" name="Google Shape;165;p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chemeClr val="dk1"/>
              </a:buClr>
              <a:buSzPts val="1200"/>
              <a:buFont typeface="Calibri"/>
              <a:buNone/>
            </a:pPr>
            <a:endParaRPr/>
          </a:p>
        </p:txBody>
      </p:sp>
      <p:sp>
        <p:nvSpPr>
          <p:cNvPr id="166" name="Google Shape;166;p2: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Calibri"/>
              <a:buNone/>
            </a:pPr>
            <a:fld id="{00000000-1234-1234-1234-123412341234}" type="slidenum">
              <a:rPr lang="en-GB" sz="1200" b="0" i="0" u="none" strike="noStrike" cap="none">
                <a:solidFill>
                  <a:srgbClr val="000000"/>
                </a:solidFill>
                <a:latin typeface="Calibri"/>
                <a:ea typeface="Calibri"/>
                <a:cs typeface="Calibri"/>
                <a:sym typeface="Calibri"/>
              </a:rPr>
              <a:t>2</a:t>
            </a:fld>
            <a:endParaRPr sz="1200" b="0" i="0" u="none" strike="noStrike" cap="none">
              <a:solidFill>
                <a:srgbClr val="000000"/>
              </a:solidFill>
              <a:latin typeface="Calibri"/>
              <a:ea typeface="Calibri"/>
              <a:cs typeface="Calibri"/>
              <a:sym typeface="Calibri"/>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4"/>
        <p:cNvGrpSpPr/>
        <p:nvPr/>
      </p:nvGrpSpPr>
      <p:grpSpPr>
        <a:xfrm>
          <a:off x="0" y="0"/>
          <a:ext cx="0" cy="0"/>
          <a:chOff x="0" y="0"/>
          <a:chExt cx="0" cy="0"/>
        </a:xfrm>
      </p:grpSpPr>
      <p:sp>
        <p:nvSpPr>
          <p:cNvPr id="185" name="Google Shape;185;p6: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86" name="Google Shape;186;p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61617501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4"/>
        <p:cNvGrpSpPr/>
        <p:nvPr/>
      </p:nvGrpSpPr>
      <p:grpSpPr>
        <a:xfrm>
          <a:off x="0" y="0"/>
          <a:ext cx="0" cy="0"/>
          <a:chOff x="0" y="0"/>
          <a:chExt cx="0" cy="0"/>
        </a:xfrm>
      </p:grpSpPr>
      <p:sp>
        <p:nvSpPr>
          <p:cNvPr id="185" name="Google Shape;185;p6: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86" name="Google Shape;186;p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4116787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4"/>
        <p:cNvGrpSpPr/>
        <p:nvPr/>
      </p:nvGrpSpPr>
      <p:grpSpPr>
        <a:xfrm>
          <a:off x="0" y="0"/>
          <a:ext cx="0" cy="0"/>
          <a:chOff x="0" y="0"/>
          <a:chExt cx="0" cy="0"/>
        </a:xfrm>
      </p:grpSpPr>
      <p:sp>
        <p:nvSpPr>
          <p:cNvPr id="185" name="Google Shape;185;p6: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86" name="Google Shape;186;p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94784149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4"/>
        <p:cNvGrpSpPr/>
        <p:nvPr/>
      </p:nvGrpSpPr>
      <p:grpSpPr>
        <a:xfrm>
          <a:off x="0" y="0"/>
          <a:ext cx="0" cy="0"/>
          <a:chOff x="0" y="0"/>
          <a:chExt cx="0" cy="0"/>
        </a:xfrm>
      </p:grpSpPr>
      <p:sp>
        <p:nvSpPr>
          <p:cNvPr id="185" name="Google Shape;185;p6: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86" name="Google Shape;186;p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13926809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4"/>
        <p:cNvGrpSpPr/>
        <p:nvPr/>
      </p:nvGrpSpPr>
      <p:grpSpPr>
        <a:xfrm>
          <a:off x="0" y="0"/>
          <a:ext cx="0" cy="0"/>
          <a:chOff x="0" y="0"/>
          <a:chExt cx="0" cy="0"/>
        </a:xfrm>
      </p:grpSpPr>
      <p:sp>
        <p:nvSpPr>
          <p:cNvPr id="185" name="Google Shape;185;p6: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86" name="Google Shape;186;p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9142241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0"/>
        <p:cNvGrpSpPr/>
        <p:nvPr/>
      </p:nvGrpSpPr>
      <p:grpSpPr>
        <a:xfrm>
          <a:off x="0" y="0"/>
          <a:ext cx="0" cy="0"/>
          <a:chOff x="0" y="0"/>
          <a:chExt cx="0" cy="0"/>
        </a:xfrm>
      </p:grpSpPr>
      <p:sp>
        <p:nvSpPr>
          <p:cNvPr id="171" name="Google Shape;171;p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72" name="Google Shape;172;p3: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73" name="Google Shape;173;p3: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Calibri"/>
              <a:buNone/>
            </a:pPr>
            <a:fld id="{00000000-1234-1234-1234-123412341234}" type="slidenum">
              <a:rPr lang="en-GB" sz="1200" b="0" i="0" u="none" strike="noStrike" cap="none">
                <a:solidFill>
                  <a:srgbClr val="000000"/>
                </a:solidFill>
                <a:latin typeface="Calibri"/>
                <a:ea typeface="Calibri"/>
                <a:cs typeface="Calibri"/>
                <a:sym typeface="Calibri"/>
              </a:rPr>
              <a:t>3</a:t>
            </a:fld>
            <a:endParaRPr sz="1200" b="0" i="0" u="none" strike="noStrike" cap="none">
              <a:solidFill>
                <a:srgbClr val="000000"/>
              </a:solidFill>
              <a:latin typeface="Calibri"/>
              <a:ea typeface="Calibri"/>
              <a:cs typeface="Calibri"/>
              <a:sym typeface="Calibri"/>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5"/>
        <p:cNvGrpSpPr/>
        <p:nvPr/>
      </p:nvGrpSpPr>
      <p:grpSpPr>
        <a:xfrm>
          <a:off x="0" y="0"/>
          <a:ext cx="0" cy="0"/>
          <a:chOff x="0" y="0"/>
          <a:chExt cx="0" cy="0"/>
        </a:xfrm>
      </p:grpSpPr>
      <p:sp>
        <p:nvSpPr>
          <p:cNvPr id="176" name="Google Shape;176;p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77" name="Google Shape;177;p4: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chemeClr val="dk1"/>
              </a:buClr>
              <a:buSzPts val="1800"/>
              <a:buFont typeface="Times New Roman"/>
              <a:buNone/>
            </a:pPr>
            <a:endParaRPr b="1"/>
          </a:p>
        </p:txBody>
      </p:sp>
      <p:sp>
        <p:nvSpPr>
          <p:cNvPr id="178" name="Google Shape;178;p4: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400"/>
              <a:buFont typeface="Arial"/>
              <a:buNone/>
            </a:pPr>
            <a:fld id="{00000000-1234-1234-1234-123412341234}" type="slidenum">
              <a:rPr lang="en-GB" sz="1400" b="0" i="0" u="none" strike="noStrike" cap="none">
                <a:solidFill>
                  <a:srgbClr val="000000"/>
                </a:solidFill>
                <a:latin typeface="Arial"/>
                <a:ea typeface="Arial"/>
                <a:cs typeface="Arial"/>
                <a:sym typeface="Arial"/>
              </a:rPr>
              <a:t>4</a:t>
            </a:fld>
            <a:endParaRPr sz="1400" b="0" i="0" u="none" strike="noStrike" cap="none">
              <a:solidFill>
                <a:srgbClr val="000000"/>
              </a:solidFill>
              <a:latin typeface="Arial"/>
              <a:ea typeface="Arial"/>
              <a:cs typeface="Arial"/>
              <a:sym typeface="Aria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0"/>
        <p:cNvGrpSpPr/>
        <p:nvPr/>
      </p:nvGrpSpPr>
      <p:grpSpPr>
        <a:xfrm>
          <a:off x="0" y="0"/>
          <a:ext cx="0" cy="0"/>
          <a:chOff x="0" y="0"/>
          <a:chExt cx="0" cy="0"/>
        </a:xfrm>
      </p:grpSpPr>
      <p:sp>
        <p:nvSpPr>
          <p:cNvPr id="181" name="Google Shape;181;p5: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82" name="Google Shape;182;p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4"/>
        <p:cNvGrpSpPr/>
        <p:nvPr/>
      </p:nvGrpSpPr>
      <p:grpSpPr>
        <a:xfrm>
          <a:off x="0" y="0"/>
          <a:ext cx="0" cy="0"/>
          <a:chOff x="0" y="0"/>
          <a:chExt cx="0" cy="0"/>
        </a:xfrm>
      </p:grpSpPr>
      <p:sp>
        <p:nvSpPr>
          <p:cNvPr id="185" name="Google Shape;185;p6: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86" name="Google Shape;186;p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4"/>
        <p:cNvGrpSpPr/>
        <p:nvPr/>
      </p:nvGrpSpPr>
      <p:grpSpPr>
        <a:xfrm>
          <a:off x="0" y="0"/>
          <a:ext cx="0" cy="0"/>
          <a:chOff x="0" y="0"/>
          <a:chExt cx="0" cy="0"/>
        </a:xfrm>
      </p:grpSpPr>
      <p:sp>
        <p:nvSpPr>
          <p:cNvPr id="185" name="Google Shape;185;p6: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86" name="Google Shape;186;p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23706485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4"/>
        <p:cNvGrpSpPr/>
        <p:nvPr/>
      </p:nvGrpSpPr>
      <p:grpSpPr>
        <a:xfrm>
          <a:off x="0" y="0"/>
          <a:ext cx="0" cy="0"/>
          <a:chOff x="0" y="0"/>
          <a:chExt cx="0" cy="0"/>
        </a:xfrm>
      </p:grpSpPr>
      <p:sp>
        <p:nvSpPr>
          <p:cNvPr id="185" name="Google Shape;185;p6: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86" name="Google Shape;186;p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23214163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4"/>
        <p:cNvGrpSpPr/>
        <p:nvPr/>
      </p:nvGrpSpPr>
      <p:grpSpPr>
        <a:xfrm>
          <a:off x="0" y="0"/>
          <a:ext cx="0" cy="0"/>
          <a:chOff x="0" y="0"/>
          <a:chExt cx="0" cy="0"/>
        </a:xfrm>
      </p:grpSpPr>
      <p:sp>
        <p:nvSpPr>
          <p:cNvPr id="185" name="Google Shape;185;p6: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86" name="Google Shape;186;p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5537883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15"/>
        <p:cNvGrpSpPr/>
        <p:nvPr/>
      </p:nvGrpSpPr>
      <p:grpSpPr>
        <a:xfrm>
          <a:off x="0" y="0"/>
          <a:ext cx="0" cy="0"/>
          <a:chOff x="0" y="0"/>
          <a:chExt cx="0" cy="0"/>
        </a:xfrm>
      </p:grpSpPr>
      <p:sp>
        <p:nvSpPr>
          <p:cNvPr id="16" name="Google Shape;16;p9"/>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SzPts val="1400"/>
              <a:buNone/>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a:endParaRPr/>
          </a:p>
        </p:txBody>
      </p:sp>
      <p:sp>
        <p:nvSpPr>
          <p:cNvPr id="17" name="Google Shape;17;p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Clr>
                <a:srgbClr val="888888"/>
              </a:buClr>
              <a:buSzPts val="1400"/>
              <a:buFont typeface="Calibri"/>
              <a:buNone/>
              <a:defRPr/>
            </a:lvl1pPr>
            <a:lvl2pPr lvl="1" algn="l">
              <a:spcBef>
                <a:spcPts val="0"/>
              </a:spcBef>
              <a:spcAft>
                <a:spcPts val="0"/>
              </a:spcAft>
              <a:buClr>
                <a:schemeClr val="dk1"/>
              </a:buClr>
              <a:buSzPts val="1400"/>
              <a:buFont typeface="Calibri"/>
              <a:buNone/>
              <a:defRPr/>
            </a:lvl2pPr>
            <a:lvl3pPr lvl="2" algn="l">
              <a:spcBef>
                <a:spcPts val="0"/>
              </a:spcBef>
              <a:spcAft>
                <a:spcPts val="0"/>
              </a:spcAft>
              <a:buClr>
                <a:schemeClr val="dk1"/>
              </a:buClr>
              <a:buSzPts val="1400"/>
              <a:buFont typeface="Calibri"/>
              <a:buNone/>
              <a:defRPr/>
            </a:lvl3pPr>
            <a:lvl4pPr lvl="3" algn="l">
              <a:spcBef>
                <a:spcPts val="0"/>
              </a:spcBef>
              <a:spcAft>
                <a:spcPts val="0"/>
              </a:spcAft>
              <a:buClr>
                <a:schemeClr val="dk1"/>
              </a:buClr>
              <a:buSzPts val="1400"/>
              <a:buFont typeface="Calibri"/>
              <a:buNone/>
              <a:defRPr/>
            </a:lvl4pPr>
            <a:lvl5pPr lvl="4" algn="l">
              <a:spcBef>
                <a:spcPts val="0"/>
              </a:spcBef>
              <a:spcAft>
                <a:spcPts val="0"/>
              </a:spcAft>
              <a:buClr>
                <a:schemeClr val="dk1"/>
              </a:buClr>
              <a:buSzPts val="1400"/>
              <a:buFont typeface="Calibri"/>
              <a:buNone/>
              <a:defRPr/>
            </a:lvl5pPr>
            <a:lvl6pPr lvl="5" algn="l">
              <a:spcBef>
                <a:spcPts val="0"/>
              </a:spcBef>
              <a:spcAft>
                <a:spcPts val="0"/>
              </a:spcAft>
              <a:buClr>
                <a:schemeClr val="dk1"/>
              </a:buClr>
              <a:buSzPts val="1400"/>
              <a:buFont typeface="Calibri"/>
              <a:buNone/>
              <a:defRPr/>
            </a:lvl6pPr>
            <a:lvl7pPr lvl="6" algn="l">
              <a:spcBef>
                <a:spcPts val="0"/>
              </a:spcBef>
              <a:spcAft>
                <a:spcPts val="0"/>
              </a:spcAft>
              <a:buClr>
                <a:schemeClr val="dk1"/>
              </a:buClr>
              <a:buSzPts val="1400"/>
              <a:buFont typeface="Calibri"/>
              <a:buNone/>
              <a:defRPr/>
            </a:lvl7pPr>
            <a:lvl8pPr lvl="7" algn="l">
              <a:spcBef>
                <a:spcPts val="0"/>
              </a:spcBef>
              <a:spcAft>
                <a:spcPts val="0"/>
              </a:spcAft>
              <a:buClr>
                <a:schemeClr val="dk1"/>
              </a:buClr>
              <a:buSzPts val="1400"/>
              <a:buFont typeface="Calibri"/>
              <a:buNone/>
              <a:defRPr/>
            </a:lvl8pPr>
            <a:lvl9pPr lvl="8" algn="l">
              <a:spcBef>
                <a:spcPts val="0"/>
              </a:spcBef>
              <a:spcAft>
                <a:spcPts val="0"/>
              </a:spcAft>
              <a:buClr>
                <a:schemeClr val="dk1"/>
              </a:buClr>
              <a:buSzPts val="1400"/>
              <a:buFont typeface="Calibri"/>
              <a:buNone/>
              <a:defRPr/>
            </a:lvl9pPr>
          </a:lstStyle>
          <a:p>
            <a:endParaRPr/>
          </a:p>
        </p:txBody>
      </p:sp>
      <p:sp>
        <p:nvSpPr>
          <p:cNvPr id="18" name="Google Shape;18;p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Clr>
                <a:srgbClr val="888888"/>
              </a:buClr>
              <a:buSzPts val="1400"/>
              <a:buFont typeface="Calibri"/>
              <a:buNone/>
              <a:defRPr/>
            </a:lvl1pPr>
            <a:lvl2pPr lvl="1" algn="l">
              <a:spcBef>
                <a:spcPts val="0"/>
              </a:spcBef>
              <a:spcAft>
                <a:spcPts val="0"/>
              </a:spcAft>
              <a:buClr>
                <a:schemeClr val="dk1"/>
              </a:buClr>
              <a:buSzPts val="1400"/>
              <a:buFont typeface="Calibri"/>
              <a:buNone/>
              <a:defRPr/>
            </a:lvl2pPr>
            <a:lvl3pPr lvl="2" algn="l">
              <a:spcBef>
                <a:spcPts val="0"/>
              </a:spcBef>
              <a:spcAft>
                <a:spcPts val="0"/>
              </a:spcAft>
              <a:buClr>
                <a:schemeClr val="dk1"/>
              </a:buClr>
              <a:buSzPts val="1400"/>
              <a:buFont typeface="Calibri"/>
              <a:buNone/>
              <a:defRPr/>
            </a:lvl3pPr>
            <a:lvl4pPr lvl="3" algn="l">
              <a:spcBef>
                <a:spcPts val="0"/>
              </a:spcBef>
              <a:spcAft>
                <a:spcPts val="0"/>
              </a:spcAft>
              <a:buClr>
                <a:schemeClr val="dk1"/>
              </a:buClr>
              <a:buSzPts val="1400"/>
              <a:buFont typeface="Calibri"/>
              <a:buNone/>
              <a:defRPr/>
            </a:lvl4pPr>
            <a:lvl5pPr lvl="4" algn="l">
              <a:spcBef>
                <a:spcPts val="0"/>
              </a:spcBef>
              <a:spcAft>
                <a:spcPts val="0"/>
              </a:spcAft>
              <a:buClr>
                <a:schemeClr val="dk1"/>
              </a:buClr>
              <a:buSzPts val="1400"/>
              <a:buFont typeface="Calibri"/>
              <a:buNone/>
              <a:defRPr/>
            </a:lvl5pPr>
            <a:lvl6pPr lvl="5" algn="l">
              <a:spcBef>
                <a:spcPts val="0"/>
              </a:spcBef>
              <a:spcAft>
                <a:spcPts val="0"/>
              </a:spcAft>
              <a:buClr>
                <a:schemeClr val="dk1"/>
              </a:buClr>
              <a:buSzPts val="1400"/>
              <a:buFont typeface="Calibri"/>
              <a:buNone/>
              <a:defRPr/>
            </a:lvl6pPr>
            <a:lvl7pPr lvl="6" algn="l">
              <a:spcBef>
                <a:spcPts val="0"/>
              </a:spcBef>
              <a:spcAft>
                <a:spcPts val="0"/>
              </a:spcAft>
              <a:buClr>
                <a:schemeClr val="dk1"/>
              </a:buClr>
              <a:buSzPts val="1400"/>
              <a:buFont typeface="Calibri"/>
              <a:buNone/>
              <a:defRPr/>
            </a:lvl7pPr>
            <a:lvl8pPr lvl="7" algn="l">
              <a:spcBef>
                <a:spcPts val="0"/>
              </a:spcBef>
              <a:spcAft>
                <a:spcPts val="0"/>
              </a:spcAft>
              <a:buClr>
                <a:schemeClr val="dk1"/>
              </a:buClr>
              <a:buSzPts val="1400"/>
              <a:buFont typeface="Calibri"/>
              <a:buNone/>
              <a:defRPr/>
            </a:lvl8pPr>
            <a:lvl9pPr lvl="8" algn="l">
              <a:spcBef>
                <a:spcPts val="0"/>
              </a:spcBef>
              <a:spcAft>
                <a:spcPts val="0"/>
              </a:spcAft>
              <a:buClr>
                <a:schemeClr val="dk1"/>
              </a:buClr>
              <a:buSzPts val="1400"/>
              <a:buFont typeface="Calibri"/>
              <a:buNone/>
              <a:defRPr/>
            </a:lvl9pPr>
          </a:lstStyle>
          <a:p>
            <a:endParaRPr/>
          </a:p>
        </p:txBody>
      </p:sp>
      <p:sp>
        <p:nvSpPr>
          <p:cNvPr id="19" name="Google Shape;19;p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1pPr>
            <a:lvl2pPr marL="0" marR="0" lvl="1" indent="0" algn="r">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2pPr>
            <a:lvl3pPr marL="0" marR="0" lvl="2" indent="0" algn="r">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3pPr>
            <a:lvl4pPr marL="0" marR="0" lvl="3" indent="0" algn="r">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4pPr>
            <a:lvl5pPr marL="0" marR="0" lvl="4" indent="0" algn="r">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5pPr>
            <a:lvl6pPr marL="0" marR="0" lvl="5" indent="0" algn="r">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6pPr>
            <a:lvl7pPr marL="0" marR="0" lvl="6" indent="0" algn="r">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7pPr>
            <a:lvl8pPr marL="0" marR="0" lvl="7" indent="0" algn="r">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8pPr>
            <a:lvl9pPr marL="0" marR="0" lvl="8" indent="0" algn="r">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72"/>
        <p:cNvGrpSpPr/>
        <p:nvPr/>
      </p:nvGrpSpPr>
      <p:grpSpPr>
        <a:xfrm>
          <a:off x="0" y="0"/>
          <a:ext cx="0" cy="0"/>
          <a:chOff x="0" y="0"/>
          <a:chExt cx="0" cy="0"/>
        </a:xfrm>
      </p:grpSpPr>
      <p:sp>
        <p:nvSpPr>
          <p:cNvPr id="73" name="Google Shape;73;p2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SzPts val="1400"/>
              <a:buNone/>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a:endParaRPr/>
          </a:p>
        </p:txBody>
      </p:sp>
      <p:sp>
        <p:nvSpPr>
          <p:cNvPr id="74" name="Google Shape;74;p21"/>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5" name="Google Shape;75;p2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Clr>
                <a:srgbClr val="888888"/>
              </a:buClr>
              <a:buSzPts val="1400"/>
              <a:buFont typeface="Calibri"/>
              <a:buNone/>
              <a:defRPr/>
            </a:lvl1pPr>
            <a:lvl2pPr lvl="1" algn="l">
              <a:spcBef>
                <a:spcPts val="0"/>
              </a:spcBef>
              <a:spcAft>
                <a:spcPts val="0"/>
              </a:spcAft>
              <a:buClr>
                <a:schemeClr val="dk1"/>
              </a:buClr>
              <a:buSzPts val="1400"/>
              <a:buFont typeface="Calibri"/>
              <a:buNone/>
              <a:defRPr/>
            </a:lvl2pPr>
            <a:lvl3pPr lvl="2" algn="l">
              <a:spcBef>
                <a:spcPts val="0"/>
              </a:spcBef>
              <a:spcAft>
                <a:spcPts val="0"/>
              </a:spcAft>
              <a:buClr>
                <a:schemeClr val="dk1"/>
              </a:buClr>
              <a:buSzPts val="1400"/>
              <a:buFont typeface="Calibri"/>
              <a:buNone/>
              <a:defRPr/>
            </a:lvl3pPr>
            <a:lvl4pPr lvl="3" algn="l">
              <a:spcBef>
                <a:spcPts val="0"/>
              </a:spcBef>
              <a:spcAft>
                <a:spcPts val="0"/>
              </a:spcAft>
              <a:buClr>
                <a:schemeClr val="dk1"/>
              </a:buClr>
              <a:buSzPts val="1400"/>
              <a:buFont typeface="Calibri"/>
              <a:buNone/>
              <a:defRPr/>
            </a:lvl4pPr>
            <a:lvl5pPr lvl="4" algn="l">
              <a:spcBef>
                <a:spcPts val="0"/>
              </a:spcBef>
              <a:spcAft>
                <a:spcPts val="0"/>
              </a:spcAft>
              <a:buClr>
                <a:schemeClr val="dk1"/>
              </a:buClr>
              <a:buSzPts val="1400"/>
              <a:buFont typeface="Calibri"/>
              <a:buNone/>
              <a:defRPr/>
            </a:lvl5pPr>
            <a:lvl6pPr lvl="5" algn="l">
              <a:spcBef>
                <a:spcPts val="0"/>
              </a:spcBef>
              <a:spcAft>
                <a:spcPts val="0"/>
              </a:spcAft>
              <a:buClr>
                <a:schemeClr val="dk1"/>
              </a:buClr>
              <a:buSzPts val="1400"/>
              <a:buFont typeface="Calibri"/>
              <a:buNone/>
              <a:defRPr/>
            </a:lvl6pPr>
            <a:lvl7pPr lvl="6" algn="l">
              <a:spcBef>
                <a:spcPts val="0"/>
              </a:spcBef>
              <a:spcAft>
                <a:spcPts val="0"/>
              </a:spcAft>
              <a:buClr>
                <a:schemeClr val="dk1"/>
              </a:buClr>
              <a:buSzPts val="1400"/>
              <a:buFont typeface="Calibri"/>
              <a:buNone/>
              <a:defRPr/>
            </a:lvl7pPr>
            <a:lvl8pPr lvl="7" algn="l">
              <a:spcBef>
                <a:spcPts val="0"/>
              </a:spcBef>
              <a:spcAft>
                <a:spcPts val="0"/>
              </a:spcAft>
              <a:buClr>
                <a:schemeClr val="dk1"/>
              </a:buClr>
              <a:buSzPts val="1400"/>
              <a:buFont typeface="Calibri"/>
              <a:buNone/>
              <a:defRPr/>
            </a:lvl8pPr>
            <a:lvl9pPr lvl="8" algn="l">
              <a:spcBef>
                <a:spcPts val="0"/>
              </a:spcBef>
              <a:spcAft>
                <a:spcPts val="0"/>
              </a:spcAft>
              <a:buClr>
                <a:schemeClr val="dk1"/>
              </a:buClr>
              <a:buSzPts val="1400"/>
              <a:buFont typeface="Calibri"/>
              <a:buNone/>
              <a:defRPr/>
            </a:lvl9pPr>
          </a:lstStyle>
          <a:p>
            <a:endParaRPr/>
          </a:p>
        </p:txBody>
      </p:sp>
      <p:sp>
        <p:nvSpPr>
          <p:cNvPr id="76" name="Google Shape;76;p2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Clr>
                <a:srgbClr val="888888"/>
              </a:buClr>
              <a:buSzPts val="1400"/>
              <a:buFont typeface="Calibri"/>
              <a:buNone/>
              <a:defRPr/>
            </a:lvl1pPr>
            <a:lvl2pPr lvl="1" algn="l">
              <a:spcBef>
                <a:spcPts val="0"/>
              </a:spcBef>
              <a:spcAft>
                <a:spcPts val="0"/>
              </a:spcAft>
              <a:buClr>
                <a:schemeClr val="dk1"/>
              </a:buClr>
              <a:buSzPts val="1400"/>
              <a:buFont typeface="Calibri"/>
              <a:buNone/>
              <a:defRPr/>
            </a:lvl2pPr>
            <a:lvl3pPr lvl="2" algn="l">
              <a:spcBef>
                <a:spcPts val="0"/>
              </a:spcBef>
              <a:spcAft>
                <a:spcPts val="0"/>
              </a:spcAft>
              <a:buClr>
                <a:schemeClr val="dk1"/>
              </a:buClr>
              <a:buSzPts val="1400"/>
              <a:buFont typeface="Calibri"/>
              <a:buNone/>
              <a:defRPr/>
            </a:lvl3pPr>
            <a:lvl4pPr lvl="3" algn="l">
              <a:spcBef>
                <a:spcPts val="0"/>
              </a:spcBef>
              <a:spcAft>
                <a:spcPts val="0"/>
              </a:spcAft>
              <a:buClr>
                <a:schemeClr val="dk1"/>
              </a:buClr>
              <a:buSzPts val="1400"/>
              <a:buFont typeface="Calibri"/>
              <a:buNone/>
              <a:defRPr/>
            </a:lvl4pPr>
            <a:lvl5pPr lvl="4" algn="l">
              <a:spcBef>
                <a:spcPts val="0"/>
              </a:spcBef>
              <a:spcAft>
                <a:spcPts val="0"/>
              </a:spcAft>
              <a:buClr>
                <a:schemeClr val="dk1"/>
              </a:buClr>
              <a:buSzPts val="1400"/>
              <a:buFont typeface="Calibri"/>
              <a:buNone/>
              <a:defRPr/>
            </a:lvl5pPr>
            <a:lvl6pPr lvl="5" algn="l">
              <a:spcBef>
                <a:spcPts val="0"/>
              </a:spcBef>
              <a:spcAft>
                <a:spcPts val="0"/>
              </a:spcAft>
              <a:buClr>
                <a:schemeClr val="dk1"/>
              </a:buClr>
              <a:buSzPts val="1400"/>
              <a:buFont typeface="Calibri"/>
              <a:buNone/>
              <a:defRPr/>
            </a:lvl6pPr>
            <a:lvl7pPr lvl="6" algn="l">
              <a:spcBef>
                <a:spcPts val="0"/>
              </a:spcBef>
              <a:spcAft>
                <a:spcPts val="0"/>
              </a:spcAft>
              <a:buClr>
                <a:schemeClr val="dk1"/>
              </a:buClr>
              <a:buSzPts val="1400"/>
              <a:buFont typeface="Calibri"/>
              <a:buNone/>
              <a:defRPr/>
            </a:lvl7pPr>
            <a:lvl8pPr lvl="7" algn="l">
              <a:spcBef>
                <a:spcPts val="0"/>
              </a:spcBef>
              <a:spcAft>
                <a:spcPts val="0"/>
              </a:spcAft>
              <a:buClr>
                <a:schemeClr val="dk1"/>
              </a:buClr>
              <a:buSzPts val="1400"/>
              <a:buFont typeface="Calibri"/>
              <a:buNone/>
              <a:defRPr/>
            </a:lvl8pPr>
            <a:lvl9pPr lvl="8" algn="l">
              <a:spcBef>
                <a:spcPts val="0"/>
              </a:spcBef>
              <a:spcAft>
                <a:spcPts val="0"/>
              </a:spcAft>
              <a:buClr>
                <a:schemeClr val="dk1"/>
              </a:buClr>
              <a:buSzPts val="1400"/>
              <a:buFont typeface="Calibri"/>
              <a:buNone/>
              <a:defRPr/>
            </a:lvl9pPr>
          </a:lstStyle>
          <a:p>
            <a:endParaRPr/>
          </a:p>
        </p:txBody>
      </p:sp>
      <p:sp>
        <p:nvSpPr>
          <p:cNvPr id="77" name="Google Shape;77;p2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1pPr>
            <a:lvl2pPr marL="0" marR="0" lvl="1" indent="0" algn="r">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2pPr>
            <a:lvl3pPr marL="0" marR="0" lvl="2" indent="0" algn="r">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3pPr>
            <a:lvl4pPr marL="0" marR="0" lvl="3" indent="0" algn="r">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4pPr>
            <a:lvl5pPr marL="0" marR="0" lvl="4" indent="0" algn="r">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5pPr>
            <a:lvl6pPr marL="0" marR="0" lvl="5" indent="0" algn="r">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6pPr>
            <a:lvl7pPr marL="0" marR="0" lvl="6" indent="0" algn="r">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7pPr>
            <a:lvl8pPr marL="0" marR="0" lvl="7" indent="0" algn="r">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8pPr>
            <a:lvl9pPr marL="0" marR="0" lvl="8" indent="0" algn="r">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8"/>
        <p:cNvGrpSpPr/>
        <p:nvPr/>
      </p:nvGrpSpPr>
      <p:grpSpPr>
        <a:xfrm>
          <a:off x="0" y="0"/>
          <a:ext cx="0" cy="0"/>
          <a:chOff x="0" y="0"/>
          <a:chExt cx="0" cy="0"/>
        </a:xfrm>
      </p:grpSpPr>
      <p:sp>
        <p:nvSpPr>
          <p:cNvPr id="79" name="Google Shape;79;p22"/>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SzPts val="1400"/>
              <a:buNone/>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a:endParaRPr/>
          </a:p>
        </p:txBody>
      </p:sp>
      <p:sp>
        <p:nvSpPr>
          <p:cNvPr id="80" name="Google Shape;80;p22"/>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81" name="Google Shape;81;p2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Clr>
                <a:srgbClr val="888888"/>
              </a:buClr>
              <a:buSzPts val="1400"/>
              <a:buFont typeface="Calibri"/>
              <a:buNone/>
              <a:defRPr/>
            </a:lvl1pPr>
            <a:lvl2pPr lvl="1" algn="l">
              <a:spcBef>
                <a:spcPts val="0"/>
              </a:spcBef>
              <a:spcAft>
                <a:spcPts val="0"/>
              </a:spcAft>
              <a:buClr>
                <a:schemeClr val="dk1"/>
              </a:buClr>
              <a:buSzPts val="1400"/>
              <a:buFont typeface="Calibri"/>
              <a:buNone/>
              <a:defRPr/>
            </a:lvl2pPr>
            <a:lvl3pPr lvl="2" algn="l">
              <a:spcBef>
                <a:spcPts val="0"/>
              </a:spcBef>
              <a:spcAft>
                <a:spcPts val="0"/>
              </a:spcAft>
              <a:buClr>
                <a:schemeClr val="dk1"/>
              </a:buClr>
              <a:buSzPts val="1400"/>
              <a:buFont typeface="Calibri"/>
              <a:buNone/>
              <a:defRPr/>
            </a:lvl3pPr>
            <a:lvl4pPr lvl="3" algn="l">
              <a:spcBef>
                <a:spcPts val="0"/>
              </a:spcBef>
              <a:spcAft>
                <a:spcPts val="0"/>
              </a:spcAft>
              <a:buClr>
                <a:schemeClr val="dk1"/>
              </a:buClr>
              <a:buSzPts val="1400"/>
              <a:buFont typeface="Calibri"/>
              <a:buNone/>
              <a:defRPr/>
            </a:lvl4pPr>
            <a:lvl5pPr lvl="4" algn="l">
              <a:spcBef>
                <a:spcPts val="0"/>
              </a:spcBef>
              <a:spcAft>
                <a:spcPts val="0"/>
              </a:spcAft>
              <a:buClr>
                <a:schemeClr val="dk1"/>
              </a:buClr>
              <a:buSzPts val="1400"/>
              <a:buFont typeface="Calibri"/>
              <a:buNone/>
              <a:defRPr/>
            </a:lvl5pPr>
            <a:lvl6pPr lvl="5" algn="l">
              <a:spcBef>
                <a:spcPts val="0"/>
              </a:spcBef>
              <a:spcAft>
                <a:spcPts val="0"/>
              </a:spcAft>
              <a:buClr>
                <a:schemeClr val="dk1"/>
              </a:buClr>
              <a:buSzPts val="1400"/>
              <a:buFont typeface="Calibri"/>
              <a:buNone/>
              <a:defRPr/>
            </a:lvl6pPr>
            <a:lvl7pPr lvl="6" algn="l">
              <a:spcBef>
                <a:spcPts val="0"/>
              </a:spcBef>
              <a:spcAft>
                <a:spcPts val="0"/>
              </a:spcAft>
              <a:buClr>
                <a:schemeClr val="dk1"/>
              </a:buClr>
              <a:buSzPts val="1400"/>
              <a:buFont typeface="Calibri"/>
              <a:buNone/>
              <a:defRPr/>
            </a:lvl7pPr>
            <a:lvl8pPr lvl="7" algn="l">
              <a:spcBef>
                <a:spcPts val="0"/>
              </a:spcBef>
              <a:spcAft>
                <a:spcPts val="0"/>
              </a:spcAft>
              <a:buClr>
                <a:schemeClr val="dk1"/>
              </a:buClr>
              <a:buSzPts val="1400"/>
              <a:buFont typeface="Calibri"/>
              <a:buNone/>
              <a:defRPr/>
            </a:lvl8pPr>
            <a:lvl9pPr lvl="8" algn="l">
              <a:spcBef>
                <a:spcPts val="0"/>
              </a:spcBef>
              <a:spcAft>
                <a:spcPts val="0"/>
              </a:spcAft>
              <a:buClr>
                <a:schemeClr val="dk1"/>
              </a:buClr>
              <a:buSzPts val="1400"/>
              <a:buFont typeface="Calibri"/>
              <a:buNone/>
              <a:defRPr/>
            </a:lvl9pPr>
          </a:lstStyle>
          <a:p>
            <a:endParaRPr/>
          </a:p>
        </p:txBody>
      </p:sp>
      <p:sp>
        <p:nvSpPr>
          <p:cNvPr id="82" name="Google Shape;82;p2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Clr>
                <a:srgbClr val="888888"/>
              </a:buClr>
              <a:buSzPts val="1400"/>
              <a:buFont typeface="Calibri"/>
              <a:buNone/>
              <a:defRPr/>
            </a:lvl1pPr>
            <a:lvl2pPr lvl="1" algn="l">
              <a:spcBef>
                <a:spcPts val="0"/>
              </a:spcBef>
              <a:spcAft>
                <a:spcPts val="0"/>
              </a:spcAft>
              <a:buClr>
                <a:schemeClr val="dk1"/>
              </a:buClr>
              <a:buSzPts val="1400"/>
              <a:buFont typeface="Calibri"/>
              <a:buNone/>
              <a:defRPr/>
            </a:lvl2pPr>
            <a:lvl3pPr lvl="2" algn="l">
              <a:spcBef>
                <a:spcPts val="0"/>
              </a:spcBef>
              <a:spcAft>
                <a:spcPts val="0"/>
              </a:spcAft>
              <a:buClr>
                <a:schemeClr val="dk1"/>
              </a:buClr>
              <a:buSzPts val="1400"/>
              <a:buFont typeface="Calibri"/>
              <a:buNone/>
              <a:defRPr/>
            </a:lvl3pPr>
            <a:lvl4pPr lvl="3" algn="l">
              <a:spcBef>
                <a:spcPts val="0"/>
              </a:spcBef>
              <a:spcAft>
                <a:spcPts val="0"/>
              </a:spcAft>
              <a:buClr>
                <a:schemeClr val="dk1"/>
              </a:buClr>
              <a:buSzPts val="1400"/>
              <a:buFont typeface="Calibri"/>
              <a:buNone/>
              <a:defRPr/>
            </a:lvl4pPr>
            <a:lvl5pPr lvl="4" algn="l">
              <a:spcBef>
                <a:spcPts val="0"/>
              </a:spcBef>
              <a:spcAft>
                <a:spcPts val="0"/>
              </a:spcAft>
              <a:buClr>
                <a:schemeClr val="dk1"/>
              </a:buClr>
              <a:buSzPts val="1400"/>
              <a:buFont typeface="Calibri"/>
              <a:buNone/>
              <a:defRPr/>
            </a:lvl5pPr>
            <a:lvl6pPr lvl="5" algn="l">
              <a:spcBef>
                <a:spcPts val="0"/>
              </a:spcBef>
              <a:spcAft>
                <a:spcPts val="0"/>
              </a:spcAft>
              <a:buClr>
                <a:schemeClr val="dk1"/>
              </a:buClr>
              <a:buSzPts val="1400"/>
              <a:buFont typeface="Calibri"/>
              <a:buNone/>
              <a:defRPr/>
            </a:lvl6pPr>
            <a:lvl7pPr lvl="6" algn="l">
              <a:spcBef>
                <a:spcPts val="0"/>
              </a:spcBef>
              <a:spcAft>
                <a:spcPts val="0"/>
              </a:spcAft>
              <a:buClr>
                <a:schemeClr val="dk1"/>
              </a:buClr>
              <a:buSzPts val="1400"/>
              <a:buFont typeface="Calibri"/>
              <a:buNone/>
              <a:defRPr/>
            </a:lvl7pPr>
            <a:lvl8pPr lvl="7" algn="l">
              <a:spcBef>
                <a:spcPts val="0"/>
              </a:spcBef>
              <a:spcAft>
                <a:spcPts val="0"/>
              </a:spcAft>
              <a:buClr>
                <a:schemeClr val="dk1"/>
              </a:buClr>
              <a:buSzPts val="1400"/>
              <a:buFont typeface="Calibri"/>
              <a:buNone/>
              <a:defRPr/>
            </a:lvl8pPr>
            <a:lvl9pPr lvl="8" algn="l">
              <a:spcBef>
                <a:spcPts val="0"/>
              </a:spcBef>
              <a:spcAft>
                <a:spcPts val="0"/>
              </a:spcAft>
              <a:buClr>
                <a:schemeClr val="dk1"/>
              </a:buClr>
              <a:buSzPts val="1400"/>
              <a:buFont typeface="Calibri"/>
              <a:buNone/>
              <a:defRPr/>
            </a:lvl9pPr>
          </a:lstStyle>
          <a:p>
            <a:endParaRPr/>
          </a:p>
        </p:txBody>
      </p:sp>
      <p:sp>
        <p:nvSpPr>
          <p:cNvPr id="83" name="Google Shape;83;p2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1pPr>
            <a:lvl2pPr marL="0" marR="0" lvl="1" indent="0" algn="r">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2pPr>
            <a:lvl3pPr marL="0" marR="0" lvl="2" indent="0" algn="r">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3pPr>
            <a:lvl4pPr marL="0" marR="0" lvl="3" indent="0" algn="r">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4pPr>
            <a:lvl5pPr marL="0" marR="0" lvl="4" indent="0" algn="r">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5pPr>
            <a:lvl6pPr marL="0" marR="0" lvl="5" indent="0" algn="r">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6pPr>
            <a:lvl7pPr marL="0" marR="0" lvl="6" indent="0" algn="r">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7pPr>
            <a:lvl8pPr marL="0" marR="0" lvl="7" indent="0" algn="r">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8pPr>
            <a:lvl9pPr marL="0" marR="0" lvl="8" indent="0" algn="r">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90"/>
        <p:cNvGrpSpPr/>
        <p:nvPr/>
      </p:nvGrpSpPr>
      <p:grpSpPr>
        <a:xfrm>
          <a:off x="0" y="0"/>
          <a:ext cx="0" cy="0"/>
          <a:chOff x="0" y="0"/>
          <a:chExt cx="0" cy="0"/>
        </a:xfrm>
      </p:grpSpPr>
      <p:sp>
        <p:nvSpPr>
          <p:cNvPr id="91" name="Google Shape;91;p1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2" name="Google Shape;92;p1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3" name="Google Shape;93;p1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spcBef>
                <a:spcPts val="0"/>
              </a:spcBef>
              <a:spcAft>
                <a:spcPts val="0"/>
              </a:spcAft>
              <a:buNone/>
              <a:defRPr sz="1200" b="0" i="0" u="none" strike="noStrike" cap="none">
                <a:solidFill>
                  <a:srgbClr val="888888"/>
                </a:solidFill>
                <a:latin typeface="Calibri"/>
                <a:ea typeface="Calibri"/>
                <a:cs typeface="Calibri"/>
                <a:sym typeface="Calibri"/>
              </a:defRPr>
            </a:lvl1pPr>
            <a:lvl2pPr marL="0" marR="0" lvl="1" indent="0" algn="r">
              <a:spcBef>
                <a:spcPts val="0"/>
              </a:spcBef>
              <a:spcAft>
                <a:spcPts val="0"/>
              </a:spcAft>
              <a:buNone/>
              <a:defRPr sz="1200" b="0" i="0" u="none" strike="noStrike" cap="none">
                <a:solidFill>
                  <a:srgbClr val="888888"/>
                </a:solidFill>
                <a:latin typeface="Calibri"/>
                <a:ea typeface="Calibri"/>
                <a:cs typeface="Calibri"/>
                <a:sym typeface="Calibri"/>
              </a:defRPr>
            </a:lvl2pPr>
            <a:lvl3pPr marL="0" marR="0" lvl="2" indent="0" algn="r">
              <a:spcBef>
                <a:spcPts val="0"/>
              </a:spcBef>
              <a:spcAft>
                <a:spcPts val="0"/>
              </a:spcAft>
              <a:buNone/>
              <a:defRPr sz="1200" b="0" i="0" u="none" strike="noStrike" cap="none">
                <a:solidFill>
                  <a:srgbClr val="888888"/>
                </a:solidFill>
                <a:latin typeface="Calibri"/>
                <a:ea typeface="Calibri"/>
                <a:cs typeface="Calibri"/>
                <a:sym typeface="Calibri"/>
              </a:defRPr>
            </a:lvl3pPr>
            <a:lvl4pPr marL="0" marR="0" lvl="3" indent="0" algn="r">
              <a:spcBef>
                <a:spcPts val="0"/>
              </a:spcBef>
              <a:spcAft>
                <a:spcPts val="0"/>
              </a:spcAft>
              <a:buNone/>
              <a:defRPr sz="1200" b="0" i="0" u="none" strike="noStrike" cap="none">
                <a:solidFill>
                  <a:srgbClr val="888888"/>
                </a:solidFill>
                <a:latin typeface="Calibri"/>
                <a:ea typeface="Calibri"/>
                <a:cs typeface="Calibri"/>
                <a:sym typeface="Calibri"/>
              </a:defRPr>
            </a:lvl4pPr>
            <a:lvl5pPr marL="0" marR="0" lvl="4" indent="0" algn="r">
              <a:spcBef>
                <a:spcPts val="0"/>
              </a:spcBef>
              <a:spcAft>
                <a:spcPts val="0"/>
              </a:spcAft>
              <a:buNone/>
              <a:defRPr sz="1200" b="0" i="0" u="none" strike="noStrike" cap="none">
                <a:solidFill>
                  <a:srgbClr val="888888"/>
                </a:solidFill>
                <a:latin typeface="Calibri"/>
                <a:ea typeface="Calibri"/>
                <a:cs typeface="Calibri"/>
                <a:sym typeface="Calibri"/>
              </a:defRPr>
            </a:lvl5pPr>
            <a:lvl6pPr marL="0" marR="0" lvl="5" indent="0" algn="r">
              <a:spcBef>
                <a:spcPts val="0"/>
              </a:spcBef>
              <a:spcAft>
                <a:spcPts val="0"/>
              </a:spcAft>
              <a:buNone/>
              <a:defRPr sz="1200" b="0" i="0" u="none" strike="noStrike" cap="none">
                <a:solidFill>
                  <a:srgbClr val="888888"/>
                </a:solidFill>
                <a:latin typeface="Calibri"/>
                <a:ea typeface="Calibri"/>
                <a:cs typeface="Calibri"/>
                <a:sym typeface="Calibri"/>
              </a:defRPr>
            </a:lvl6pPr>
            <a:lvl7pPr marL="0" marR="0" lvl="6" indent="0" algn="r">
              <a:spcBef>
                <a:spcPts val="0"/>
              </a:spcBef>
              <a:spcAft>
                <a:spcPts val="0"/>
              </a:spcAft>
              <a:buNone/>
              <a:defRPr sz="1200" b="0" i="0" u="none" strike="noStrike" cap="none">
                <a:solidFill>
                  <a:srgbClr val="888888"/>
                </a:solidFill>
                <a:latin typeface="Calibri"/>
                <a:ea typeface="Calibri"/>
                <a:cs typeface="Calibri"/>
                <a:sym typeface="Calibri"/>
              </a:defRPr>
            </a:lvl7pPr>
            <a:lvl8pPr marL="0" marR="0" lvl="7" indent="0" algn="r">
              <a:spcBef>
                <a:spcPts val="0"/>
              </a:spcBef>
              <a:spcAft>
                <a:spcPts val="0"/>
              </a:spcAft>
              <a:buNone/>
              <a:defRPr sz="1200" b="0" i="0" u="none" strike="noStrike" cap="none">
                <a:solidFill>
                  <a:srgbClr val="888888"/>
                </a:solidFill>
                <a:latin typeface="Calibri"/>
                <a:ea typeface="Calibri"/>
                <a:cs typeface="Calibri"/>
                <a:sym typeface="Calibri"/>
              </a:defRPr>
            </a:lvl8pPr>
            <a:lvl9pPr marL="0" marR="0" lvl="8" indent="0" algn="r">
              <a:spcBef>
                <a:spcPts val="0"/>
              </a:spcBef>
              <a:spcAft>
                <a:spcPts val="0"/>
              </a:spcAft>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4"/>
        <p:cNvGrpSpPr/>
        <p:nvPr/>
      </p:nvGrpSpPr>
      <p:grpSpPr>
        <a:xfrm>
          <a:off x="0" y="0"/>
          <a:ext cx="0" cy="0"/>
          <a:chOff x="0" y="0"/>
          <a:chExt cx="0" cy="0"/>
        </a:xfrm>
      </p:grpSpPr>
      <p:sp>
        <p:nvSpPr>
          <p:cNvPr id="95" name="Google Shape;95;p13"/>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Autofit/>
          </a:bodyPr>
          <a:lstStyle>
            <a:lvl1pPr lvl="0" algn="ctr">
              <a:lnSpc>
                <a:spcPct val="90000"/>
              </a:lnSpc>
              <a:spcBef>
                <a:spcPts val="0"/>
              </a:spcBef>
              <a:spcAft>
                <a:spcPts val="0"/>
              </a:spcAft>
              <a:buSzPts val="1400"/>
              <a:buNone/>
              <a:defRPr sz="6000"/>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a:endParaRPr/>
          </a:p>
        </p:txBody>
      </p:sp>
      <p:sp>
        <p:nvSpPr>
          <p:cNvPr id="96" name="Google Shape;96;p13"/>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97" name="Google Shape;97;p1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8" name="Google Shape;98;p1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9" name="Google Shape;99;p1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spcBef>
                <a:spcPts val="0"/>
              </a:spcBef>
              <a:spcAft>
                <a:spcPts val="0"/>
              </a:spcAft>
              <a:buNone/>
              <a:defRPr sz="1200" b="0" i="0" u="none" strike="noStrike" cap="none">
                <a:solidFill>
                  <a:srgbClr val="888888"/>
                </a:solidFill>
                <a:latin typeface="Calibri"/>
                <a:ea typeface="Calibri"/>
                <a:cs typeface="Calibri"/>
                <a:sym typeface="Calibri"/>
              </a:defRPr>
            </a:lvl1pPr>
            <a:lvl2pPr marL="0" marR="0" lvl="1" indent="0" algn="r">
              <a:spcBef>
                <a:spcPts val="0"/>
              </a:spcBef>
              <a:spcAft>
                <a:spcPts val="0"/>
              </a:spcAft>
              <a:buNone/>
              <a:defRPr sz="1200" b="0" i="0" u="none" strike="noStrike" cap="none">
                <a:solidFill>
                  <a:srgbClr val="888888"/>
                </a:solidFill>
                <a:latin typeface="Calibri"/>
                <a:ea typeface="Calibri"/>
                <a:cs typeface="Calibri"/>
                <a:sym typeface="Calibri"/>
              </a:defRPr>
            </a:lvl2pPr>
            <a:lvl3pPr marL="0" marR="0" lvl="2" indent="0" algn="r">
              <a:spcBef>
                <a:spcPts val="0"/>
              </a:spcBef>
              <a:spcAft>
                <a:spcPts val="0"/>
              </a:spcAft>
              <a:buNone/>
              <a:defRPr sz="1200" b="0" i="0" u="none" strike="noStrike" cap="none">
                <a:solidFill>
                  <a:srgbClr val="888888"/>
                </a:solidFill>
                <a:latin typeface="Calibri"/>
                <a:ea typeface="Calibri"/>
                <a:cs typeface="Calibri"/>
                <a:sym typeface="Calibri"/>
              </a:defRPr>
            </a:lvl3pPr>
            <a:lvl4pPr marL="0" marR="0" lvl="3" indent="0" algn="r">
              <a:spcBef>
                <a:spcPts val="0"/>
              </a:spcBef>
              <a:spcAft>
                <a:spcPts val="0"/>
              </a:spcAft>
              <a:buNone/>
              <a:defRPr sz="1200" b="0" i="0" u="none" strike="noStrike" cap="none">
                <a:solidFill>
                  <a:srgbClr val="888888"/>
                </a:solidFill>
                <a:latin typeface="Calibri"/>
                <a:ea typeface="Calibri"/>
                <a:cs typeface="Calibri"/>
                <a:sym typeface="Calibri"/>
              </a:defRPr>
            </a:lvl4pPr>
            <a:lvl5pPr marL="0" marR="0" lvl="4" indent="0" algn="r">
              <a:spcBef>
                <a:spcPts val="0"/>
              </a:spcBef>
              <a:spcAft>
                <a:spcPts val="0"/>
              </a:spcAft>
              <a:buNone/>
              <a:defRPr sz="1200" b="0" i="0" u="none" strike="noStrike" cap="none">
                <a:solidFill>
                  <a:srgbClr val="888888"/>
                </a:solidFill>
                <a:latin typeface="Calibri"/>
                <a:ea typeface="Calibri"/>
                <a:cs typeface="Calibri"/>
                <a:sym typeface="Calibri"/>
              </a:defRPr>
            </a:lvl5pPr>
            <a:lvl6pPr marL="0" marR="0" lvl="5" indent="0" algn="r">
              <a:spcBef>
                <a:spcPts val="0"/>
              </a:spcBef>
              <a:spcAft>
                <a:spcPts val="0"/>
              </a:spcAft>
              <a:buNone/>
              <a:defRPr sz="1200" b="0" i="0" u="none" strike="noStrike" cap="none">
                <a:solidFill>
                  <a:srgbClr val="888888"/>
                </a:solidFill>
                <a:latin typeface="Calibri"/>
                <a:ea typeface="Calibri"/>
                <a:cs typeface="Calibri"/>
                <a:sym typeface="Calibri"/>
              </a:defRPr>
            </a:lvl6pPr>
            <a:lvl7pPr marL="0" marR="0" lvl="6" indent="0" algn="r">
              <a:spcBef>
                <a:spcPts val="0"/>
              </a:spcBef>
              <a:spcAft>
                <a:spcPts val="0"/>
              </a:spcAft>
              <a:buNone/>
              <a:defRPr sz="1200" b="0" i="0" u="none" strike="noStrike" cap="none">
                <a:solidFill>
                  <a:srgbClr val="888888"/>
                </a:solidFill>
                <a:latin typeface="Calibri"/>
                <a:ea typeface="Calibri"/>
                <a:cs typeface="Calibri"/>
                <a:sym typeface="Calibri"/>
              </a:defRPr>
            </a:lvl7pPr>
            <a:lvl8pPr marL="0" marR="0" lvl="7" indent="0" algn="r">
              <a:spcBef>
                <a:spcPts val="0"/>
              </a:spcBef>
              <a:spcAft>
                <a:spcPts val="0"/>
              </a:spcAft>
              <a:buNone/>
              <a:defRPr sz="1200" b="0" i="0" u="none" strike="noStrike" cap="none">
                <a:solidFill>
                  <a:srgbClr val="888888"/>
                </a:solidFill>
                <a:latin typeface="Calibri"/>
                <a:ea typeface="Calibri"/>
                <a:cs typeface="Calibri"/>
                <a:sym typeface="Calibri"/>
              </a:defRPr>
            </a:lvl8pPr>
            <a:lvl9pPr marL="0" marR="0" lvl="8" indent="0" algn="r">
              <a:spcBef>
                <a:spcPts val="0"/>
              </a:spcBef>
              <a:spcAft>
                <a:spcPts val="0"/>
              </a:spcAft>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100"/>
        <p:cNvGrpSpPr/>
        <p:nvPr/>
      </p:nvGrpSpPr>
      <p:grpSpPr>
        <a:xfrm>
          <a:off x="0" y="0"/>
          <a:ext cx="0" cy="0"/>
          <a:chOff x="0" y="0"/>
          <a:chExt cx="0" cy="0"/>
        </a:xfrm>
      </p:grpSpPr>
      <p:sp>
        <p:nvSpPr>
          <p:cNvPr id="101" name="Google Shape;101;p23"/>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SzPts val="1400"/>
              <a:buNone/>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a:endParaRPr/>
          </a:p>
        </p:txBody>
      </p:sp>
      <p:sp>
        <p:nvSpPr>
          <p:cNvPr id="102" name="Google Shape;102;p23"/>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03" name="Google Shape;103;p2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4" name="Google Shape;104;p2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5" name="Google Shape;105;p2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spcBef>
                <a:spcPts val="0"/>
              </a:spcBef>
              <a:spcAft>
                <a:spcPts val="0"/>
              </a:spcAft>
              <a:buNone/>
              <a:defRPr sz="1200" b="0" i="0" u="none" strike="noStrike" cap="none">
                <a:solidFill>
                  <a:srgbClr val="888888"/>
                </a:solidFill>
                <a:latin typeface="Calibri"/>
                <a:ea typeface="Calibri"/>
                <a:cs typeface="Calibri"/>
                <a:sym typeface="Calibri"/>
              </a:defRPr>
            </a:lvl1pPr>
            <a:lvl2pPr marL="0" marR="0" lvl="1" indent="0" algn="r">
              <a:spcBef>
                <a:spcPts val="0"/>
              </a:spcBef>
              <a:spcAft>
                <a:spcPts val="0"/>
              </a:spcAft>
              <a:buNone/>
              <a:defRPr sz="1200" b="0" i="0" u="none" strike="noStrike" cap="none">
                <a:solidFill>
                  <a:srgbClr val="888888"/>
                </a:solidFill>
                <a:latin typeface="Calibri"/>
                <a:ea typeface="Calibri"/>
                <a:cs typeface="Calibri"/>
                <a:sym typeface="Calibri"/>
              </a:defRPr>
            </a:lvl2pPr>
            <a:lvl3pPr marL="0" marR="0" lvl="2" indent="0" algn="r">
              <a:spcBef>
                <a:spcPts val="0"/>
              </a:spcBef>
              <a:spcAft>
                <a:spcPts val="0"/>
              </a:spcAft>
              <a:buNone/>
              <a:defRPr sz="1200" b="0" i="0" u="none" strike="noStrike" cap="none">
                <a:solidFill>
                  <a:srgbClr val="888888"/>
                </a:solidFill>
                <a:latin typeface="Calibri"/>
                <a:ea typeface="Calibri"/>
                <a:cs typeface="Calibri"/>
                <a:sym typeface="Calibri"/>
              </a:defRPr>
            </a:lvl3pPr>
            <a:lvl4pPr marL="0" marR="0" lvl="3" indent="0" algn="r">
              <a:spcBef>
                <a:spcPts val="0"/>
              </a:spcBef>
              <a:spcAft>
                <a:spcPts val="0"/>
              </a:spcAft>
              <a:buNone/>
              <a:defRPr sz="1200" b="0" i="0" u="none" strike="noStrike" cap="none">
                <a:solidFill>
                  <a:srgbClr val="888888"/>
                </a:solidFill>
                <a:latin typeface="Calibri"/>
                <a:ea typeface="Calibri"/>
                <a:cs typeface="Calibri"/>
                <a:sym typeface="Calibri"/>
              </a:defRPr>
            </a:lvl4pPr>
            <a:lvl5pPr marL="0" marR="0" lvl="4" indent="0" algn="r">
              <a:spcBef>
                <a:spcPts val="0"/>
              </a:spcBef>
              <a:spcAft>
                <a:spcPts val="0"/>
              </a:spcAft>
              <a:buNone/>
              <a:defRPr sz="1200" b="0" i="0" u="none" strike="noStrike" cap="none">
                <a:solidFill>
                  <a:srgbClr val="888888"/>
                </a:solidFill>
                <a:latin typeface="Calibri"/>
                <a:ea typeface="Calibri"/>
                <a:cs typeface="Calibri"/>
                <a:sym typeface="Calibri"/>
              </a:defRPr>
            </a:lvl5pPr>
            <a:lvl6pPr marL="0" marR="0" lvl="5" indent="0" algn="r">
              <a:spcBef>
                <a:spcPts val="0"/>
              </a:spcBef>
              <a:spcAft>
                <a:spcPts val="0"/>
              </a:spcAft>
              <a:buNone/>
              <a:defRPr sz="1200" b="0" i="0" u="none" strike="noStrike" cap="none">
                <a:solidFill>
                  <a:srgbClr val="888888"/>
                </a:solidFill>
                <a:latin typeface="Calibri"/>
                <a:ea typeface="Calibri"/>
                <a:cs typeface="Calibri"/>
                <a:sym typeface="Calibri"/>
              </a:defRPr>
            </a:lvl6pPr>
            <a:lvl7pPr marL="0" marR="0" lvl="6" indent="0" algn="r">
              <a:spcBef>
                <a:spcPts val="0"/>
              </a:spcBef>
              <a:spcAft>
                <a:spcPts val="0"/>
              </a:spcAft>
              <a:buNone/>
              <a:defRPr sz="1200" b="0" i="0" u="none" strike="noStrike" cap="none">
                <a:solidFill>
                  <a:srgbClr val="888888"/>
                </a:solidFill>
                <a:latin typeface="Calibri"/>
                <a:ea typeface="Calibri"/>
                <a:cs typeface="Calibri"/>
                <a:sym typeface="Calibri"/>
              </a:defRPr>
            </a:lvl7pPr>
            <a:lvl8pPr marL="0" marR="0" lvl="7" indent="0" algn="r">
              <a:spcBef>
                <a:spcPts val="0"/>
              </a:spcBef>
              <a:spcAft>
                <a:spcPts val="0"/>
              </a:spcAft>
              <a:buNone/>
              <a:defRPr sz="1200" b="0" i="0" u="none" strike="noStrike" cap="none">
                <a:solidFill>
                  <a:srgbClr val="888888"/>
                </a:solidFill>
                <a:latin typeface="Calibri"/>
                <a:ea typeface="Calibri"/>
                <a:cs typeface="Calibri"/>
                <a:sym typeface="Calibri"/>
              </a:defRPr>
            </a:lvl8pPr>
            <a:lvl9pPr marL="0" marR="0" lvl="8" indent="0" algn="r">
              <a:spcBef>
                <a:spcPts val="0"/>
              </a:spcBef>
              <a:spcAft>
                <a:spcPts val="0"/>
              </a:spcAft>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06"/>
        <p:cNvGrpSpPr/>
        <p:nvPr/>
      </p:nvGrpSpPr>
      <p:grpSpPr>
        <a:xfrm>
          <a:off x="0" y="0"/>
          <a:ext cx="0" cy="0"/>
          <a:chOff x="0" y="0"/>
          <a:chExt cx="0" cy="0"/>
        </a:xfrm>
      </p:grpSpPr>
      <p:sp>
        <p:nvSpPr>
          <p:cNvPr id="107" name="Google Shape;107;p24"/>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noAutofit/>
          </a:bodyPr>
          <a:lstStyle>
            <a:lvl1pPr lvl="0" algn="l">
              <a:lnSpc>
                <a:spcPct val="90000"/>
              </a:lnSpc>
              <a:spcBef>
                <a:spcPts val="0"/>
              </a:spcBef>
              <a:spcAft>
                <a:spcPts val="0"/>
              </a:spcAft>
              <a:buSzPts val="1400"/>
              <a:buNone/>
              <a:defRPr sz="6000"/>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a:endParaRPr/>
          </a:p>
        </p:txBody>
      </p:sp>
      <p:sp>
        <p:nvSpPr>
          <p:cNvPr id="108" name="Google Shape;108;p24"/>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1000"/>
              </a:spcBef>
              <a:spcAft>
                <a:spcPts val="0"/>
              </a:spcAft>
              <a:buClr>
                <a:srgbClr val="888888"/>
              </a:buClr>
              <a:buSzPts val="2400"/>
              <a:buNone/>
              <a:defRPr sz="2400">
                <a:solidFill>
                  <a:srgbClr val="888888"/>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109" name="Google Shape;109;p2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10" name="Google Shape;110;p2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11" name="Google Shape;111;p2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spcBef>
                <a:spcPts val="0"/>
              </a:spcBef>
              <a:spcAft>
                <a:spcPts val="0"/>
              </a:spcAft>
              <a:buNone/>
              <a:defRPr sz="1200" b="0" i="0" u="none" strike="noStrike" cap="none">
                <a:solidFill>
                  <a:srgbClr val="888888"/>
                </a:solidFill>
                <a:latin typeface="Calibri"/>
                <a:ea typeface="Calibri"/>
                <a:cs typeface="Calibri"/>
                <a:sym typeface="Calibri"/>
              </a:defRPr>
            </a:lvl1pPr>
            <a:lvl2pPr marL="0" marR="0" lvl="1" indent="0" algn="r">
              <a:spcBef>
                <a:spcPts val="0"/>
              </a:spcBef>
              <a:spcAft>
                <a:spcPts val="0"/>
              </a:spcAft>
              <a:buNone/>
              <a:defRPr sz="1200" b="0" i="0" u="none" strike="noStrike" cap="none">
                <a:solidFill>
                  <a:srgbClr val="888888"/>
                </a:solidFill>
                <a:latin typeface="Calibri"/>
                <a:ea typeface="Calibri"/>
                <a:cs typeface="Calibri"/>
                <a:sym typeface="Calibri"/>
              </a:defRPr>
            </a:lvl2pPr>
            <a:lvl3pPr marL="0" marR="0" lvl="2" indent="0" algn="r">
              <a:spcBef>
                <a:spcPts val="0"/>
              </a:spcBef>
              <a:spcAft>
                <a:spcPts val="0"/>
              </a:spcAft>
              <a:buNone/>
              <a:defRPr sz="1200" b="0" i="0" u="none" strike="noStrike" cap="none">
                <a:solidFill>
                  <a:srgbClr val="888888"/>
                </a:solidFill>
                <a:latin typeface="Calibri"/>
                <a:ea typeface="Calibri"/>
                <a:cs typeface="Calibri"/>
                <a:sym typeface="Calibri"/>
              </a:defRPr>
            </a:lvl3pPr>
            <a:lvl4pPr marL="0" marR="0" lvl="3" indent="0" algn="r">
              <a:spcBef>
                <a:spcPts val="0"/>
              </a:spcBef>
              <a:spcAft>
                <a:spcPts val="0"/>
              </a:spcAft>
              <a:buNone/>
              <a:defRPr sz="1200" b="0" i="0" u="none" strike="noStrike" cap="none">
                <a:solidFill>
                  <a:srgbClr val="888888"/>
                </a:solidFill>
                <a:latin typeface="Calibri"/>
                <a:ea typeface="Calibri"/>
                <a:cs typeface="Calibri"/>
                <a:sym typeface="Calibri"/>
              </a:defRPr>
            </a:lvl4pPr>
            <a:lvl5pPr marL="0" marR="0" lvl="4" indent="0" algn="r">
              <a:spcBef>
                <a:spcPts val="0"/>
              </a:spcBef>
              <a:spcAft>
                <a:spcPts val="0"/>
              </a:spcAft>
              <a:buNone/>
              <a:defRPr sz="1200" b="0" i="0" u="none" strike="noStrike" cap="none">
                <a:solidFill>
                  <a:srgbClr val="888888"/>
                </a:solidFill>
                <a:latin typeface="Calibri"/>
                <a:ea typeface="Calibri"/>
                <a:cs typeface="Calibri"/>
                <a:sym typeface="Calibri"/>
              </a:defRPr>
            </a:lvl5pPr>
            <a:lvl6pPr marL="0" marR="0" lvl="5" indent="0" algn="r">
              <a:spcBef>
                <a:spcPts val="0"/>
              </a:spcBef>
              <a:spcAft>
                <a:spcPts val="0"/>
              </a:spcAft>
              <a:buNone/>
              <a:defRPr sz="1200" b="0" i="0" u="none" strike="noStrike" cap="none">
                <a:solidFill>
                  <a:srgbClr val="888888"/>
                </a:solidFill>
                <a:latin typeface="Calibri"/>
                <a:ea typeface="Calibri"/>
                <a:cs typeface="Calibri"/>
                <a:sym typeface="Calibri"/>
              </a:defRPr>
            </a:lvl6pPr>
            <a:lvl7pPr marL="0" marR="0" lvl="6" indent="0" algn="r">
              <a:spcBef>
                <a:spcPts val="0"/>
              </a:spcBef>
              <a:spcAft>
                <a:spcPts val="0"/>
              </a:spcAft>
              <a:buNone/>
              <a:defRPr sz="1200" b="0" i="0" u="none" strike="noStrike" cap="none">
                <a:solidFill>
                  <a:srgbClr val="888888"/>
                </a:solidFill>
                <a:latin typeface="Calibri"/>
                <a:ea typeface="Calibri"/>
                <a:cs typeface="Calibri"/>
                <a:sym typeface="Calibri"/>
              </a:defRPr>
            </a:lvl7pPr>
            <a:lvl8pPr marL="0" marR="0" lvl="7" indent="0" algn="r">
              <a:spcBef>
                <a:spcPts val="0"/>
              </a:spcBef>
              <a:spcAft>
                <a:spcPts val="0"/>
              </a:spcAft>
              <a:buNone/>
              <a:defRPr sz="1200" b="0" i="0" u="none" strike="noStrike" cap="none">
                <a:solidFill>
                  <a:srgbClr val="888888"/>
                </a:solidFill>
                <a:latin typeface="Calibri"/>
                <a:ea typeface="Calibri"/>
                <a:cs typeface="Calibri"/>
                <a:sym typeface="Calibri"/>
              </a:defRPr>
            </a:lvl8pPr>
            <a:lvl9pPr marL="0" marR="0" lvl="8" indent="0" algn="r">
              <a:spcBef>
                <a:spcPts val="0"/>
              </a:spcBef>
              <a:spcAft>
                <a:spcPts val="0"/>
              </a:spcAft>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112"/>
        <p:cNvGrpSpPr/>
        <p:nvPr/>
      </p:nvGrpSpPr>
      <p:grpSpPr>
        <a:xfrm>
          <a:off x="0" y="0"/>
          <a:ext cx="0" cy="0"/>
          <a:chOff x="0" y="0"/>
          <a:chExt cx="0" cy="0"/>
        </a:xfrm>
      </p:grpSpPr>
      <p:sp>
        <p:nvSpPr>
          <p:cNvPr id="113" name="Google Shape;113;p25"/>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SzPts val="1400"/>
              <a:buNone/>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a:endParaRPr/>
          </a:p>
        </p:txBody>
      </p:sp>
      <p:sp>
        <p:nvSpPr>
          <p:cNvPr id="114" name="Google Shape;114;p25"/>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15" name="Google Shape;115;p25"/>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16" name="Google Shape;116;p2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17" name="Google Shape;117;p2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18" name="Google Shape;118;p2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spcBef>
                <a:spcPts val="0"/>
              </a:spcBef>
              <a:spcAft>
                <a:spcPts val="0"/>
              </a:spcAft>
              <a:buNone/>
              <a:defRPr sz="1200" b="0" i="0" u="none" strike="noStrike" cap="none">
                <a:solidFill>
                  <a:srgbClr val="888888"/>
                </a:solidFill>
                <a:latin typeface="Calibri"/>
                <a:ea typeface="Calibri"/>
                <a:cs typeface="Calibri"/>
                <a:sym typeface="Calibri"/>
              </a:defRPr>
            </a:lvl1pPr>
            <a:lvl2pPr marL="0" marR="0" lvl="1" indent="0" algn="r">
              <a:spcBef>
                <a:spcPts val="0"/>
              </a:spcBef>
              <a:spcAft>
                <a:spcPts val="0"/>
              </a:spcAft>
              <a:buNone/>
              <a:defRPr sz="1200" b="0" i="0" u="none" strike="noStrike" cap="none">
                <a:solidFill>
                  <a:srgbClr val="888888"/>
                </a:solidFill>
                <a:latin typeface="Calibri"/>
                <a:ea typeface="Calibri"/>
                <a:cs typeface="Calibri"/>
                <a:sym typeface="Calibri"/>
              </a:defRPr>
            </a:lvl2pPr>
            <a:lvl3pPr marL="0" marR="0" lvl="2" indent="0" algn="r">
              <a:spcBef>
                <a:spcPts val="0"/>
              </a:spcBef>
              <a:spcAft>
                <a:spcPts val="0"/>
              </a:spcAft>
              <a:buNone/>
              <a:defRPr sz="1200" b="0" i="0" u="none" strike="noStrike" cap="none">
                <a:solidFill>
                  <a:srgbClr val="888888"/>
                </a:solidFill>
                <a:latin typeface="Calibri"/>
                <a:ea typeface="Calibri"/>
                <a:cs typeface="Calibri"/>
                <a:sym typeface="Calibri"/>
              </a:defRPr>
            </a:lvl3pPr>
            <a:lvl4pPr marL="0" marR="0" lvl="3" indent="0" algn="r">
              <a:spcBef>
                <a:spcPts val="0"/>
              </a:spcBef>
              <a:spcAft>
                <a:spcPts val="0"/>
              </a:spcAft>
              <a:buNone/>
              <a:defRPr sz="1200" b="0" i="0" u="none" strike="noStrike" cap="none">
                <a:solidFill>
                  <a:srgbClr val="888888"/>
                </a:solidFill>
                <a:latin typeface="Calibri"/>
                <a:ea typeface="Calibri"/>
                <a:cs typeface="Calibri"/>
                <a:sym typeface="Calibri"/>
              </a:defRPr>
            </a:lvl4pPr>
            <a:lvl5pPr marL="0" marR="0" lvl="4" indent="0" algn="r">
              <a:spcBef>
                <a:spcPts val="0"/>
              </a:spcBef>
              <a:spcAft>
                <a:spcPts val="0"/>
              </a:spcAft>
              <a:buNone/>
              <a:defRPr sz="1200" b="0" i="0" u="none" strike="noStrike" cap="none">
                <a:solidFill>
                  <a:srgbClr val="888888"/>
                </a:solidFill>
                <a:latin typeface="Calibri"/>
                <a:ea typeface="Calibri"/>
                <a:cs typeface="Calibri"/>
                <a:sym typeface="Calibri"/>
              </a:defRPr>
            </a:lvl5pPr>
            <a:lvl6pPr marL="0" marR="0" lvl="5" indent="0" algn="r">
              <a:spcBef>
                <a:spcPts val="0"/>
              </a:spcBef>
              <a:spcAft>
                <a:spcPts val="0"/>
              </a:spcAft>
              <a:buNone/>
              <a:defRPr sz="1200" b="0" i="0" u="none" strike="noStrike" cap="none">
                <a:solidFill>
                  <a:srgbClr val="888888"/>
                </a:solidFill>
                <a:latin typeface="Calibri"/>
                <a:ea typeface="Calibri"/>
                <a:cs typeface="Calibri"/>
                <a:sym typeface="Calibri"/>
              </a:defRPr>
            </a:lvl6pPr>
            <a:lvl7pPr marL="0" marR="0" lvl="6" indent="0" algn="r">
              <a:spcBef>
                <a:spcPts val="0"/>
              </a:spcBef>
              <a:spcAft>
                <a:spcPts val="0"/>
              </a:spcAft>
              <a:buNone/>
              <a:defRPr sz="1200" b="0" i="0" u="none" strike="noStrike" cap="none">
                <a:solidFill>
                  <a:srgbClr val="888888"/>
                </a:solidFill>
                <a:latin typeface="Calibri"/>
                <a:ea typeface="Calibri"/>
                <a:cs typeface="Calibri"/>
                <a:sym typeface="Calibri"/>
              </a:defRPr>
            </a:lvl7pPr>
            <a:lvl8pPr marL="0" marR="0" lvl="7" indent="0" algn="r">
              <a:spcBef>
                <a:spcPts val="0"/>
              </a:spcBef>
              <a:spcAft>
                <a:spcPts val="0"/>
              </a:spcAft>
              <a:buNone/>
              <a:defRPr sz="1200" b="0" i="0" u="none" strike="noStrike" cap="none">
                <a:solidFill>
                  <a:srgbClr val="888888"/>
                </a:solidFill>
                <a:latin typeface="Calibri"/>
                <a:ea typeface="Calibri"/>
                <a:cs typeface="Calibri"/>
                <a:sym typeface="Calibri"/>
              </a:defRPr>
            </a:lvl8pPr>
            <a:lvl9pPr marL="0" marR="0" lvl="8" indent="0" algn="r">
              <a:spcBef>
                <a:spcPts val="0"/>
              </a:spcBef>
              <a:spcAft>
                <a:spcPts val="0"/>
              </a:spcAft>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119"/>
        <p:cNvGrpSpPr/>
        <p:nvPr/>
      </p:nvGrpSpPr>
      <p:grpSpPr>
        <a:xfrm>
          <a:off x="0" y="0"/>
          <a:ext cx="0" cy="0"/>
          <a:chOff x="0" y="0"/>
          <a:chExt cx="0" cy="0"/>
        </a:xfrm>
      </p:grpSpPr>
      <p:sp>
        <p:nvSpPr>
          <p:cNvPr id="120" name="Google Shape;120;p26"/>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SzPts val="1400"/>
              <a:buNone/>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a:endParaRPr/>
          </a:p>
        </p:txBody>
      </p:sp>
      <p:sp>
        <p:nvSpPr>
          <p:cNvPr id="121" name="Google Shape;121;p26"/>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122" name="Google Shape;122;p26"/>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23" name="Google Shape;123;p26"/>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124" name="Google Shape;124;p26"/>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25" name="Google Shape;125;p2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26" name="Google Shape;126;p2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27" name="Google Shape;127;p2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spcBef>
                <a:spcPts val="0"/>
              </a:spcBef>
              <a:spcAft>
                <a:spcPts val="0"/>
              </a:spcAft>
              <a:buNone/>
              <a:defRPr sz="1200" b="0" i="0" u="none" strike="noStrike" cap="none">
                <a:solidFill>
                  <a:srgbClr val="888888"/>
                </a:solidFill>
                <a:latin typeface="Calibri"/>
                <a:ea typeface="Calibri"/>
                <a:cs typeface="Calibri"/>
                <a:sym typeface="Calibri"/>
              </a:defRPr>
            </a:lvl1pPr>
            <a:lvl2pPr marL="0" marR="0" lvl="1" indent="0" algn="r">
              <a:spcBef>
                <a:spcPts val="0"/>
              </a:spcBef>
              <a:spcAft>
                <a:spcPts val="0"/>
              </a:spcAft>
              <a:buNone/>
              <a:defRPr sz="1200" b="0" i="0" u="none" strike="noStrike" cap="none">
                <a:solidFill>
                  <a:srgbClr val="888888"/>
                </a:solidFill>
                <a:latin typeface="Calibri"/>
                <a:ea typeface="Calibri"/>
                <a:cs typeface="Calibri"/>
                <a:sym typeface="Calibri"/>
              </a:defRPr>
            </a:lvl2pPr>
            <a:lvl3pPr marL="0" marR="0" lvl="2" indent="0" algn="r">
              <a:spcBef>
                <a:spcPts val="0"/>
              </a:spcBef>
              <a:spcAft>
                <a:spcPts val="0"/>
              </a:spcAft>
              <a:buNone/>
              <a:defRPr sz="1200" b="0" i="0" u="none" strike="noStrike" cap="none">
                <a:solidFill>
                  <a:srgbClr val="888888"/>
                </a:solidFill>
                <a:latin typeface="Calibri"/>
                <a:ea typeface="Calibri"/>
                <a:cs typeface="Calibri"/>
                <a:sym typeface="Calibri"/>
              </a:defRPr>
            </a:lvl3pPr>
            <a:lvl4pPr marL="0" marR="0" lvl="3" indent="0" algn="r">
              <a:spcBef>
                <a:spcPts val="0"/>
              </a:spcBef>
              <a:spcAft>
                <a:spcPts val="0"/>
              </a:spcAft>
              <a:buNone/>
              <a:defRPr sz="1200" b="0" i="0" u="none" strike="noStrike" cap="none">
                <a:solidFill>
                  <a:srgbClr val="888888"/>
                </a:solidFill>
                <a:latin typeface="Calibri"/>
                <a:ea typeface="Calibri"/>
                <a:cs typeface="Calibri"/>
                <a:sym typeface="Calibri"/>
              </a:defRPr>
            </a:lvl4pPr>
            <a:lvl5pPr marL="0" marR="0" lvl="4" indent="0" algn="r">
              <a:spcBef>
                <a:spcPts val="0"/>
              </a:spcBef>
              <a:spcAft>
                <a:spcPts val="0"/>
              </a:spcAft>
              <a:buNone/>
              <a:defRPr sz="1200" b="0" i="0" u="none" strike="noStrike" cap="none">
                <a:solidFill>
                  <a:srgbClr val="888888"/>
                </a:solidFill>
                <a:latin typeface="Calibri"/>
                <a:ea typeface="Calibri"/>
                <a:cs typeface="Calibri"/>
                <a:sym typeface="Calibri"/>
              </a:defRPr>
            </a:lvl5pPr>
            <a:lvl6pPr marL="0" marR="0" lvl="5" indent="0" algn="r">
              <a:spcBef>
                <a:spcPts val="0"/>
              </a:spcBef>
              <a:spcAft>
                <a:spcPts val="0"/>
              </a:spcAft>
              <a:buNone/>
              <a:defRPr sz="1200" b="0" i="0" u="none" strike="noStrike" cap="none">
                <a:solidFill>
                  <a:srgbClr val="888888"/>
                </a:solidFill>
                <a:latin typeface="Calibri"/>
                <a:ea typeface="Calibri"/>
                <a:cs typeface="Calibri"/>
                <a:sym typeface="Calibri"/>
              </a:defRPr>
            </a:lvl6pPr>
            <a:lvl7pPr marL="0" marR="0" lvl="6" indent="0" algn="r">
              <a:spcBef>
                <a:spcPts val="0"/>
              </a:spcBef>
              <a:spcAft>
                <a:spcPts val="0"/>
              </a:spcAft>
              <a:buNone/>
              <a:defRPr sz="1200" b="0" i="0" u="none" strike="noStrike" cap="none">
                <a:solidFill>
                  <a:srgbClr val="888888"/>
                </a:solidFill>
                <a:latin typeface="Calibri"/>
                <a:ea typeface="Calibri"/>
                <a:cs typeface="Calibri"/>
                <a:sym typeface="Calibri"/>
              </a:defRPr>
            </a:lvl7pPr>
            <a:lvl8pPr marL="0" marR="0" lvl="7" indent="0" algn="r">
              <a:spcBef>
                <a:spcPts val="0"/>
              </a:spcBef>
              <a:spcAft>
                <a:spcPts val="0"/>
              </a:spcAft>
              <a:buNone/>
              <a:defRPr sz="1200" b="0" i="0" u="none" strike="noStrike" cap="none">
                <a:solidFill>
                  <a:srgbClr val="888888"/>
                </a:solidFill>
                <a:latin typeface="Calibri"/>
                <a:ea typeface="Calibri"/>
                <a:cs typeface="Calibri"/>
                <a:sym typeface="Calibri"/>
              </a:defRPr>
            </a:lvl8pPr>
            <a:lvl9pPr marL="0" marR="0" lvl="8" indent="0" algn="r">
              <a:spcBef>
                <a:spcPts val="0"/>
              </a:spcBef>
              <a:spcAft>
                <a:spcPts val="0"/>
              </a:spcAft>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128"/>
        <p:cNvGrpSpPr/>
        <p:nvPr/>
      </p:nvGrpSpPr>
      <p:grpSpPr>
        <a:xfrm>
          <a:off x="0" y="0"/>
          <a:ext cx="0" cy="0"/>
          <a:chOff x="0" y="0"/>
          <a:chExt cx="0" cy="0"/>
        </a:xfrm>
      </p:grpSpPr>
      <p:sp>
        <p:nvSpPr>
          <p:cNvPr id="129" name="Google Shape;129;p27"/>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SzPts val="1400"/>
              <a:buNone/>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a:endParaRPr/>
          </a:p>
        </p:txBody>
      </p:sp>
      <p:sp>
        <p:nvSpPr>
          <p:cNvPr id="130" name="Google Shape;130;p2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31" name="Google Shape;131;p2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32" name="Google Shape;132;p2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spcBef>
                <a:spcPts val="0"/>
              </a:spcBef>
              <a:spcAft>
                <a:spcPts val="0"/>
              </a:spcAft>
              <a:buNone/>
              <a:defRPr sz="1200" b="0" i="0" u="none" strike="noStrike" cap="none">
                <a:solidFill>
                  <a:srgbClr val="888888"/>
                </a:solidFill>
                <a:latin typeface="Calibri"/>
                <a:ea typeface="Calibri"/>
                <a:cs typeface="Calibri"/>
                <a:sym typeface="Calibri"/>
              </a:defRPr>
            </a:lvl1pPr>
            <a:lvl2pPr marL="0" marR="0" lvl="1" indent="0" algn="r">
              <a:spcBef>
                <a:spcPts val="0"/>
              </a:spcBef>
              <a:spcAft>
                <a:spcPts val="0"/>
              </a:spcAft>
              <a:buNone/>
              <a:defRPr sz="1200" b="0" i="0" u="none" strike="noStrike" cap="none">
                <a:solidFill>
                  <a:srgbClr val="888888"/>
                </a:solidFill>
                <a:latin typeface="Calibri"/>
                <a:ea typeface="Calibri"/>
                <a:cs typeface="Calibri"/>
                <a:sym typeface="Calibri"/>
              </a:defRPr>
            </a:lvl2pPr>
            <a:lvl3pPr marL="0" marR="0" lvl="2" indent="0" algn="r">
              <a:spcBef>
                <a:spcPts val="0"/>
              </a:spcBef>
              <a:spcAft>
                <a:spcPts val="0"/>
              </a:spcAft>
              <a:buNone/>
              <a:defRPr sz="1200" b="0" i="0" u="none" strike="noStrike" cap="none">
                <a:solidFill>
                  <a:srgbClr val="888888"/>
                </a:solidFill>
                <a:latin typeface="Calibri"/>
                <a:ea typeface="Calibri"/>
                <a:cs typeface="Calibri"/>
                <a:sym typeface="Calibri"/>
              </a:defRPr>
            </a:lvl3pPr>
            <a:lvl4pPr marL="0" marR="0" lvl="3" indent="0" algn="r">
              <a:spcBef>
                <a:spcPts val="0"/>
              </a:spcBef>
              <a:spcAft>
                <a:spcPts val="0"/>
              </a:spcAft>
              <a:buNone/>
              <a:defRPr sz="1200" b="0" i="0" u="none" strike="noStrike" cap="none">
                <a:solidFill>
                  <a:srgbClr val="888888"/>
                </a:solidFill>
                <a:latin typeface="Calibri"/>
                <a:ea typeface="Calibri"/>
                <a:cs typeface="Calibri"/>
                <a:sym typeface="Calibri"/>
              </a:defRPr>
            </a:lvl4pPr>
            <a:lvl5pPr marL="0" marR="0" lvl="4" indent="0" algn="r">
              <a:spcBef>
                <a:spcPts val="0"/>
              </a:spcBef>
              <a:spcAft>
                <a:spcPts val="0"/>
              </a:spcAft>
              <a:buNone/>
              <a:defRPr sz="1200" b="0" i="0" u="none" strike="noStrike" cap="none">
                <a:solidFill>
                  <a:srgbClr val="888888"/>
                </a:solidFill>
                <a:latin typeface="Calibri"/>
                <a:ea typeface="Calibri"/>
                <a:cs typeface="Calibri"/>
                <a:sym typeface="Calibri"/>
              </a:defRPr>
            </a:lvl5pPr>
            <a:lvl6pPr marL="0" marR="0" lvl="5" indent="0" algn="r">
              <a:spcBef>
                <a:spcPts val="0"/>
              </a:spcBef>
              <a:spcAft>
                <a:spcPts val="0"/>
              </a:spcAft>
              <a:buNone/>
              <a:defRPr sz="1200" b="0" i="0" u="none" strike="noStrike" cap="none">
                <a:solidFill>
                  <a:srgbClr val="888888"/>
                </a:solidFill>
                <a:latin typeface="Calibri"/>
                <a:ea typeface="Calibri"/>
                <a:cs typeface="Calibri"/>
                <a:sym typeface="Calibri"/>
              </a:defRPr>
            </a:lvl6pPr>
            <a:lvl7pPr marL="0" marR="0" lvl="6" indent="0" algn="r">
              <a:spcBef>
                <a:spcPts val="0"/>
              </a:spcBef>
              <a:spcAft>
                <a:spcPts val="0"/>
              </a:spcAft>
              <a:buNone/>
              <a:defRPr sz="1200" b="0" i="0" u="none" strike="noStrike" cap="none">
                <a:solidFill>
                  <a:srgbClr val="888888"/>
                </a:solidFill>
                <a:latin typeface="Calibri"/>
                <a:ea typeface="Calibri"/>
                <a:cs typeface="Calibri"/>
                <a:sym typeface="Calibri"/>
              </a:defRPr>
            </a:lvl7pPr>
            <a:lvl8pPr marL="0" marR="0" lvl="7" indent="0" algn="r">
              <a:spcBef>
                <a:spcPts val="0"/>
              </a:spcBef>
              <a:spcAft>
                <a:spcPts val="0"/>
              </a:spcAft>
              <a:buNone/>
              <a:defRPr sz="1200" b="0" i="0" u="none" strike="noStrike" cap="none">
                <a:solidFill>
                  <a:srgbClr val="888888"/>
                </a:solidFill>
                <a:latin typeface="Calibri"/>
                <a:ea typeface="Calibri"/>
                <a:cs typeface="Calibri"/>
                <a:sym typeface="Calibri"/>
              </a:defRPr>
            </a:lvl8pPr>
            <a:lvl9pPr marL="0" marR="0" lvl="8" indent="0" algn="r">
              <a:spcBef>
                <a:spcPts val="0"/>
              </a:spcBef>
              <a:spcAft>
                <a:spcPts val="0"/>
              </a:spcAft>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133"/>
        <p:cNvGrpSpPr/>
        <p:nvPr/>
      </p:nvGrpSpPr>
      <p:grpSpPr>
        <a:xfrm>
          <a:off x="0" y="0"/>
          <a:ext cx="0" cy="0"/>
          <a:chOff x="0" y="0"/>
          <a:chExt cx="0" cy="0"/>
        </a:xfrm>
      </p:grpSpPr>
      <p:sp>
        <p:nvSpPr>
          <p:cNvPr id="134" name="Google Shape;134;p28"/>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Autofit/>
          </a:bodyPr>
          <a:lstStyle>
            <a:lvl1pPr lvl="0" algn="l">
              <a:lnSpc>
                <a:spcPct val="90000"/>
              </a:lnSpc>
              <a:spcBef>
                <a:spcPts val="0"/>
              </a:spcBef>
              <a:spcAft>
                <a:spcPts val="0"/>
              </a:spcAft>
              <a:buSzPts val="1400"/>
              <a:buNone/>
              <a:defRPr sz="3200"/>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a:endParaRPr/>
          </a:p>
        </p:txBody>
      </p:sp>
      <p:sp>
        <p:nvSpPr>
          <p:cNvPr id="135" name="Google Shape;135;p28"/>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136" name="Google Shape;136;p28"/>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137" name="Google Shape;137;p2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38" name="Google Shape;138;p2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39" name="Google Shape;139;p2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spcBef>
                <a:spcPts val="0"/>
              </a:spcBef>
              <a:spcAft>
                <a:spcPts val="0"/>
              </a:spcAft>
              <a:buNone/>
              <a:defRPr sz="1200" b="0" i="0" u="none" strike="noStrike" cap="none">
                <a:solidFill>
                  <a:srgbClr val="888888"/>
                </a:solidFill>
                <a:latin typeface="Calibri"/>
                <a:ea typeface="Calibri"/>
                <a:cs typeface="Calibri"/>
                <a:sym typeface="Calibri"/>
              </a:defRPr>
            </a:lvl1pPr>
            <a:lvl2pPr marL="0" marR="0" lvl="1" indent="0" algn="r">
              <a:spcBef>
                <a:spcPts val="0"/>
              </a:spcBef>
              <a:spcAft>
                <a:spcPts val="0"/>
              </a:spcAft>
              <a:buNone/>
              <a:defRPr sz="1200" b="0" i="0" u="none" strike="noStrike" cap="none">
                <a:solidFill>
                  <a:srgbClr val="888888"/>
                </a:solidFill>
                <a:latin typeface="Calibri"/>
                <a:ea typeface="Calibri"/>
                <a:cs typeface="Calibri"/>
                <a:sym typeface="Calibri"/>
              </a:defRPr>
            </a:lvl2pPr>
            <a:lvl3pPr marL="0" marR="0" lvl="2" indent="0" algn="r">
              <a:spcBef>
                <a:spcPts val="0"/>
              </a:spcBef>
              <a:spcAft>
                <a:spcPts val="0"/>
              </a:spcAft>
              <a:buNone/>
              <a:defRPr sz="1200" b="0" i="0" u="none" strike="noStrike" cap="none">
                <a:solidFill>
                  <a:srgbClr val="888888"/>
                </a:solidFill>
                <a:latin typeface="Calibri"/>
                <a:ea typeface="Calibri"/>
                <a:cs typeface="Calibri"/>
                <a:sym typeface="Calibri"/>
              </a:defRPr>
            </a:lvl3pPr>
            <a:lvl4pPr marL="0" marR="0" lvl="3" indent="0" algn="r">
              <a:spcBef>
                <a:spcPts val="0"/>
              </a:spcBef>
              <a:spcAft>
                <a:spcPts val="0"/>
              </a:spcAft>
              <a:buNone/>
              <a:defRPr sz="1200" b="0" i="0" u="none" strike="noStrike" cap="none">
                <a:solidFill>
                  <a:srgbClr val="888888"/>
                </a:solidFill>
                <a:latin typeface="Calibri"/>
                <a:ea typeface="Calibri"/>
                <a:cs typeface="Calibri"/>
                <a:sym typeface="Calibri"/>
              </a:defRPr>
            </a:lvl4pPr>
            <a:lvl5pPr marL="0" marR="0" lvl="4" indent="0" algn="r">
              <a:spcBef>
                <a:spcPts val="0"/>
              </a:spcBef>
              <a:spcAft>
                <a:spcPts val="0"/>
              </a:spcAft>
              <a:buNone/>
              <a:defRPr sz="1200" b="0" i="0" u="none" strike="noStrike" cap="none">
                <a:solidFill>
                  <a:srgbClr val="888888"/>
                </a:solidFill>
                <a:latin typeface="Calibri"/>
                <a:ea typeface="Calibri"/>
                <a:cs typeface="Calibri"/>
                <a:sym typeface="Calibri"/>
              </a:defRPr>
            </a:lvl5pPr>
            <a:lvl6pPr marL="0" marR="0" lvl="5" indent="0" algn="r">
              <a:spcBef>
                <a:spcPts val="0"/>
              </a:spcBef>
              <a:spcAft>
                <a:spcPts val="0"/>
              </a:spcAft>
              <a:buNone/>
              <a:defRPr sz="1200" b="0" i="0" u="none" strike="noStrike" cap="none">
                <a:solidFill>
                  <a:srgbClr val="888888"/>
                </a:solidFill>
                <a:latin typeface="Calibri"/>
                <a:ea typeface="Calibri"/>
                <a:cs typeface="Calibri"/>
                <a:sym typeface="Calibri"/>
              </a:defRPr>
            </a:lvl6pPr>
            <a:lvl7pPr marL="0" marR="0" lvl="6" indent="0" algn="r">
              <a:spcBef>
                <a:spcPts val="0"/>
              </a:spcBef>
              <a:spcAft>
                <a:spcPts val="0"/>
              </a:spcAft>
              <a:buNone/>
              <a:defRPr sz="1200" b="0" i="0" u="none" strike="noStrike" cap="none">
                <a:solidFill>
                  <a:srgbClr val="888888"/>
                </a:solidFill>
                <a:latin typeface="Calibri"/>
                <a:ea typeface="Calibri"/>
                <a:cs typeface="Calibri"/>
                <a:sym typeface="Calibri"/>
              </a:defRPr>
            </a:lvl7pPr>
            <a:lvl8pPr marL="0" marR="0" lvl="7" indent="0" algn="r">
              <a:spcBef>
                <a:spcPts val="0"/>
              </a:spcBef>
              <a:spcAft>
                <a:spcPts val="0"/>
              </a:spcAft>
              <a:buNone/>
              <a:defRPr sz="1200" b="0" i="0" u="none" strike="noStrike" cap="none">
                <a:solidFill>
                  <a:srgbClr val="888888"/>
                </a:solidFill>
                <a:latin typeface="Calibri"/>
                <a:ea typeface="Calibri"/>
                <a:cs typeface="Calibri"/>
                <a:sym typeface="Calibri"/>
              </a:defRPr>
            </a:lvl8pPr>
            <a:lvl9pPr marL="0" marR="0" lvl="8" indent="0" algn="r">
              <a:spcBef>
                <a:spcPts val="0"/>
              </a:spcBef>
              <a:spcAft>
                <a:spcPts val="0"/>
              </a:spcAft>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20"/>
        <p:cNvGrpSpPr/>
        <p:nvPr/>
      </p:nvGrpSpPr>
      <p:grpSpPr>
        <a:xfrm>
          <a:off x="0" y="0"/>
          <a:ext cx="0" cy="0"/>
          <a:chOff x="0" y="0"/>
          <a:chExt cx="0" cy="0"/>
        </a:xfrm>
      </p:grpSpPr>
      <p:sp>
        <p:nvSpPr>
          <p:cNvPr id="21" name="Google Shape;21;p1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Clr>
                <a:srgbClr val="888888"/>
              </a:buClr>
              <a:buSzPts val="1400"/>
              <a:buFont typeface="Calibri"/>
              <a:buNone/>
              <a:defRPr/>
            </a:lvl1pPr>
            <a:lvl2pPr lvl="1" algn="l">
              <a:spcBef>
                <a:spcPts val="0"/>
              </a:spcBef>
              <a:spcAft>
                <a:spcPts val="0"/>
              </a:spcAft>
              <a:buClr>
                <a:schemeClr val="dk1"/>
              </a:buClr>
              <a:buSzPts val="1400"/>
              <a:buFont typeface="Calibri"/>
              <a:buNone/>
              <a:defRPr/>
            </a:lvl2pPr>
            <a:lvl3pPr lvl="2" algn="l">
              <a:spcBef>
                <a:spcPts val="0"/>
              </a:spcBef>
              <a:spcAft>
                <a:spcPts val="0"/>
              </a:spcAft>
              <a:buClr>
                <a:schemeClr val="dk1"/>
              </a:buClr>
              <a:buSzPts val="1400"/>
              <a:buFont typeface="Calibri"/>
              <a:buNone/>
              <a:defRPr/>
            </a:lvl3pPr>
            <a:lvl4pPr lvl="3" algn="l">
              <a:spcBef>
                <a:spcPts val="0"/>
              </a:spcBef>
              <a:spcAft>
                <a:spcPts val="0"/>
              </a:spcAft>
              <a:buClr>
                <a:schemeClr val="dk1"/>
              </a:buClr>
              <a:buSzPts val="1400"/>
              <a:buFont typeface="Calibri"/>
              <a:buNone/>
              <a:defRPr/>
            </a:lvl4pPr>
            <a:lvl5pPr lvl="4" algn="l">
              <a:spcBef>
                <a:spcPts val="0"/>
              </a:spcBef>
              <a:spcAft>
                <a:spcPts val="0"/>
              </a:spcAft>
              <a:buClr>
                <a:schemeClr val="dk1"/>
              </a:buClr>
              <a:buSzPts val="1400"/>
              <a:buFont typeface="Calibri"/>
              <a:buNone/>
              <a:defRPr/>
            </a:lvl5pPr>
            <a:lvl6pPr lvl="5" algn="l">
              <a:spcBef>
                <a:spcPts val="0"/>
              </a:spcBef>
              <a:spcAft>
                <a:spcPts val="0"/>
              </a:spcAft>
              <a:buClr>
                <a:schemeClr val="dk1"/>
              </a:buClr>
              <a:buSzPts val="1400"/>
              <a:buFont typeface="Calibri"/>
              <a:buNone/>
              <a:defRPr/>
            </a:lvl6pPr>
            <a:lvl7pPr lvl="6" algn="l">
              <a:spcBef>
                <a:spcPts val="0"/>
              </a:spcBef>
              <a:spcAft>
                <a:spcPts val="0"/>
              </a:spcAft>
              <a:buClr>
                <a:schemeClr val="dk1"/>
              </a:buClr>
              <a:buSzPts val="1400"/>
              <a:buFont typeface="Calibri"/>
              <a:buNone/>
              <a:defRPr/>
            </a:lvl7pPr>
            <a:lvl8pPr lvl="7" algn="l">
              <a:spcBef>
                <a:spcPts val="0"/>
              </a:spcBef>
              <a:spcAft>
                <a:spcPts val="0"/>
              </a:spcAft>
              <a:buClr>
                <a:schemeClr val="dk1"/>
              </a:buClr>
              <a:buSzPts val="1400"/>
              <a:buFont typeface="Calibri"/>
              <a:buNone/>
              <a:defRPr/>
            </a:lvl8pPr>
            <a:lvl9pPr lvl="8" algn="l">
              <a:spcBef>
                <a:spcPts val="0"/>
              </a:spcBef>
              <a:spcAft>
                <a:spcPts val="0"/>
              </a:spcAft>
              <a:buClr>
                <a:schemeClr val="dk1"/>
              </a:buClr>
              <a:buSzPts val="1400"/>
              <a:buFont typeface="Calibri"/>
              <a:buNone/>
              <a:defRPr/>
            </a:lvl9pPr>
          </a:lstStyle>
          <a:p>
            <a:endParaRPr/>
          </a:p>
        </p:txBody>
      </p:sp>
      <p:sp>
        <p:nvSpPr>
          <p:cNvPr id="22" name="Google Shape;22;p1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Clr>
                <a:srgbClr val="888888"/>
              </a:buClr>
              <a:buSzPts val="1400"/>
              <a:buFont typeface="Calibri"/>
              <a:buNone/>
              <a:defRPr/>
            </a:lvl1pPr>
            <a:lvl2pPr lvl="1" algn="l">
              <a:spcBef>
                <a:spcPts val="0"/>
              </a:spcBef>
              <a:spcAft>
                <a:spcPts val="0"/>
              </a:spcAft>
              <a:buClr>
                <a:schemeClr val="dk1"/>
              </a:buClr>
              <a:buSzPts val="1400"/>
              <a:buFont typeface="Calibri"/>
              <a:buNone/>
              <a:defRPr/>
            </a:lvl2pPr>
            <a:lvl3pPr lvl="2" algn="l">
              <a:spcBef>
                <a:spcPts val="0"/>
              </a:spcBef>
              <a:spcAft>
                <a:spcPts val="0"/>
              </a:spcAft>
              <a:buClr>
                <a:schemeClr val="dk1"/>
              </a:buClr>
              <a:buSzPts val="1400"/>
              <a:buFont typeface="Calibri"/>
              <a:buNone/>
              <a:defRPr/>
            </a:lvl3pPr>
            <a:lvl4pPr lvl="3" algn="l">
              <a:spcBef>
                <a:spcPts val="0"/>
              </a:spcBef>
              <a:spcAft>
                <a:spcPts val="0"/>
              </a:spcAft>
              <a:buClr>
                <a:schemeClr val="dk1"/>
              </a:buClr>
              <a:buSzPts val="1400"/>
              <a:buFont typeface="Calibri"/>
              <a:buNone/>
              <a:defRPr/>
            </a:lvl4pPr>
            <a:lvl5pPr lvl="4" algn="l">
              <a:spcBef>
                <a:spcPts val="0"/>
              </a:spcBef>
              <a:spcAft>
                <a:spcPts val="0"/>
              </a:spcAft>
              <a:buClr>
                <a:schemeClr val="dk1"/>
              </a:buClr>
              <a:buSzPts val="1400"/>
              <a:buFont typeface="Calibri"/>
              <a:buNone/>
              <a:defRPr/>
            </a:lvl5pPr>
            <a:lvl6pPr lvl="5" algn="l">
              <a:spcBef>
                <a:spcPts val="0"/>
              </a:spcBef>
              <a:spcAft>
                <a:spcPts val="0"/>
              </a:spcAft>
              <a:buClr>
                <a:schemeClr val="dk1"/>
              </a:buClr>
              <a:buSzPts val="1400"/>
              <a:buFont typeface="Calibri"/>
              <a:buNone/>
              <a:defRPr/>
            </a:lvl6pPr>
            <a:lvl7pPr lvl="6" algn="l">
              <a:spcBef>
                <a:spcPts val="0"/>
              </a:spcBef>
              <a:spcAft>
                <a:spcPts val="0"/>
              </a:spcAft>
              <a:buClr>
                <a:schemeClr val="dk1"/>
              </a:buClr>
              <a:buSzPts val="1400"/>
              <a:buFont typeface="Calibri"/>
              <a:buNone/>
              <a:defRPr/>
            </a:lvl7pPr>
            <a:lvl8pPr lvl="7" algn="l">
              <a:spcBef>
                <a:spcPts val="0"/>
              </a:spcBef>
              <a:spcAft>
                <a:spcPts val="0"/>
              </a:spcAft>
              <a:buClr>
                <a:schemeClr val="dk1"/>
              </a:buClr>
              <a:buSzPts val="1400"/>
              <a:buFont typeface="Calibri"/>
              <a:buNone/>
              <a:defRPr/>
            </a:lvl8pPr>
            <a:lvl9pPr lvl="8" algn="l">
              <a:spcBef>
                <a:spcPts val="0"/>
              </a:spcBef>
              <a:spcAft>
                <a:spcPts val="0"/>
              </a:spcAft>
              <a:buClr>
                <a:schemeClr val="dk1"/>
              </a:buClr>
              <a:buSzPts val="1400"/>
              <a:buFont typeface="Calibri"/>
              <a:buNone/>
              <a:defRPr/>
            </a:lvl9pPr>
          </a:lstStyle>
          <a:p>
            <a:endParaRPr/>
          </a:p>
        </p:txBody>
      </p:sp>
      <p:sp>
        <p:nvSpPr>
          <p:cNvPr id="23" name="Google Shape;23;p1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1pPr>
            <a:lvl2pPr marL="0" marR="0" lvl="1" indent="0" algn="r">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2pPr>
            <a:lvl3pPr marL="0" marR="0" lvl="2" indent="0" algn="r">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3pPr>
            <a:lvl4pPr marL="0" marR="0" lvl="3" indent="0" algn="r">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4pPr>
            <a:lvl5pPr marL="0" marR="0" lvl="4" indent="0" algn="r">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5pPr>
            <a:lvl6pPr marL="0" marR="0" lvl="5" indent="0" algn="r">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6pPr>
            <a:lvl7pPr marL="0" marR="0" lvl="6" indent="0" algn="r">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7pPr>
            <a:lvl8pPr marL="0" marR="0" lvl="7" indent="0" algn="r">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8pPr>
            <a:lvl9pPr marL="0" marR="0" lvl="8" indent="0" algn="r">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140"/>
        <p:cNvGrpSpPr/>
        <p:nvPr/>
      </p:nvGrpSpPr>
      <p:grpSpPr>
        <a:xfrm>
          <a:off x="0" y="0"/>
          <a:ext cx="0" cy="0"/>
          <a:chOff x="0" y="0"/>
          <a:chExt cx="0" cy="0"/>
        </a:xfrm>
      </p:grpSpPr>
      <p:sp>
        <p:nvSpPr>
          <p:cNvPr id="141" name="Google Shape;141;p29"/>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Autofit/>
          </a:bodyPr>
          <a:lstStyle>
            <a:lvl1pPr lvl="0" algn="l">
              <a:lnSpc>
                <a:spcPct val="90000"/>
              </a:lnSpc>
              <a:spcBef>
                <a:spcPts val="0"/>
              </a:spcBef>
              <a:spcAft>
                <a:spcPts val="0"/>
              </a:spcAft>
              <a:buSzPts val="1400"/>
              <a:buNone/>
              <a:defRPr sz="3200"/>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a:endParaRPr/>
          </a:p>
        </p:txBody>
      </p:sp>
      <p:sp>
        <p:nvSpPr>
          <p:cNvPr id="142" name="Google Shape;142;p29"/>
          <p:cNvSpPr>
            <a:spLocks noGrp="1"/>
          </p:cNvSpPr>
          <p:nvPr>
            <p:ph type="pic" idx="2"/>
          </p:nvPr>
        </p:nvSpPr>
        <p:spPr>
          <a:xfrm>
            <a:off x="5183188" y="987425"/>
            <a:ext cx="6172200" cy="4873625"/>
          </a:xfrm>
          <a:prstGeom prst="rect">
            <a:avLst/>
          </a:prstGeom>
          <a:noFill/>
          <a:ln>
            <a:noFill/>
          </a:ln>
        </p:spPr>
      </p:sp>
      <p:sp>
        <p:nvSpPr>
          <p:cNvPr id="143" name="Google Shape;143;p29"/>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144" name="Google Shape;144;p2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45" name="Google Shape;145;p2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46" name="Google Shape;146;p2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spcBef>
                <a:spcPts val="0"/>
              </a:spcBef>
              <a:spcAft>
                <a:spcPts val="0"/>
              </a:spcAft>
              <a:buNone/>
              <a:defRPr sz="1200" b="0" i="0" u="none" strike="noStrike" cap="none">
                <a:solidFill>
                  <a:srgbClr val="888888"/>
                </a:solidFill>
                <a:latin typeface="Calibri"/>
                <a:ea typeface="Calibri"/>
                <a:cs typeface="Calibri"/>
                <a:sym typeface="Calibri"/>
              </a:defRPr>
            </a:lvl1pPr>
            <a:lvl2pPr marL="0" marR="0" lvl="1" indent="0" algn="r">
              <a:spcBef>
                <a:spcPts val="0"/>
              </a:spcBef>
              <a:spcAft>
                <a:spcPts val="0"/>
              </a:spcAft>
              <a:buNone/>
              <a:defRPr sz="1200" b="0" i="0" u="none" strike="noStrike" cap="none">
                <a:solidFill>
                  <a:srgbClr val="888888"/>
                </a:solidFill>
                <a:latin typeface="Calibri"/>
                <a:ea typeface="Calibri"/>
                <a:cs typeface="Calibri"/>
                <a:sym typeface="Calibri"/>
              </a:defRPr>
            </a:lvl2pPr>
            <a:lvl3pPr marL="0" marR="0" lvl="2" indent="0" algn="r">
              <a:spcBef>
                <a:spcPts val="0"/>
              </a:spcBef>
              <a:spcAft>
                <a:spcPts val="0"/>
              </a:spcAft>
              <a:buNone/>
              <a:defRPr sz="1200" b="0" i="0" u="none" strike="noStrike" cap="none">
                <a:solidFill>
                  <a:srgbClr val="888888"/>
                </a:solidFill>
                <a:latin typeface="Calibri"/>
                <a:ea typeface="Calibri"/>
                <a:cs typeface="Calibri"/>
                <a:sym typeface="Calibri"/>
              </a:defRPr>
            </a:lvl3pPr>
            <a:lvl4pPr marL="0" marR="0" lvl="3" indent="0" algn="r">
              <a:spcBef>
                <a:spcPts val="0"/>
              </a:spcBef>
              <a:spcAft>
                <a:spcPts val="0"/>
              </a:spcAft>
              <a:buNone/>
              <a:defRPr sz="1200" b="0" i="0" u="none" strike="noStrike" cap="none">
                <a:solidFill>
                  <a:srgbClr val="888888"/>
                </a:solidFill>
                <a:latin typeface="Calibri"/>
                <a:ea typeface="Calibri"/>
                <a:cs typeface="Calibri"/>
                <a:sym typeface="Calibri"/>
              </a:defRPr>
            </a:lvl4pPr>
            <a:lvl5pPr marL="0" marR="0" lvl="4" indent="0" algn="r">
              <a:spcBef>
                <a:spcPts val="0"/>
              </a:spcBef>
              <a:spcAft>
                <a:spcPts val="0"/>
              </a:spcAft>
              <a:buNone/>
              <a:defRPr sz="1200" b="0" i="0" u="none" strike="noStrike" cap="none">
                <a:solidFill>
                  <a:srgbClr val="888888"/>
                </a:solidFill>
                <a:latin typeface="Calibri"/>
                <a:ea typeface="Calibri"/>
                <a:cs typeface="Calibri"/>
                <a:sym typeface="Calibri"/>
              </a:defRPr>
            </a:lvl5pPr>
            <a:lvl6pPr marL="0" marR="0" lvl="5" indent="0" algn="r">
              <a:spcBef>
                <a:spcPts val="0"/>
              </a:spcBef>
              <a:spcAft>
                <a:spcPts val="0"/>
              </a:spcAft>
              <a:buNone/>
              <a:defRPr sz="1200" b="0" i="0" u="none" strike="noStrike" cap="none">
                <a:solidFill>
                  <a:srgbClr val="888888"/>
                </a:solidFill>
                <a:latin typeface="Calibri"/>
                <a:ea typeface="Calibri"/>
                <a:cs typeface="Calibri"/>
                <a:sym typeface="Calibri"/>
              </a:defRPr>
            </a:lvl6pPr>
            <a:lvl7pPr marL="0" marR="0" lvl="6" indent="0" algn="r">
              <a:spcBef>
                <a:spcPts val="0"/>
              </a:spcBef>
              <a:spcAft>
                <a:spcPts val="0"/>
              </a:spcAft>
              <a:buNone/>
              <a:defRPr sz="1200" b="0" i="0" u="none" strike="noStrike" cap="none">
                <a:solidFill>
                  <a:srgbClr val="888888"/>
                </a:solidFill>
                <a:latin typeface="Calibri"/>
                <a:ea typeface="Calibri"/>
                <a:cs typeface="Calibri"/>
                <a:sym typeface="Calibri"/>
              </a:defRPr>
            </a:lvl7pPr>
            <a:lvl8pPr marL="0" marR="0" lvl="7" indent="0" algn="r">
              <a:spcBef>
                <a:spcPts val="0"/>
              </a:spcBef>
              <a:spcAft>
                <a:spcPts val="0"/>
              </a:spcAft>
              <a:buNone/>
              <a:defRPr sz="1200" b="0" i="0" u="none" strike="noStrike" cap="none">
                <a:solidFill>
                  <a:srgbClr val="888888"/>
                </a:solidFill>
                <a:latin typeface="Calibri"/>
                <a:ea typeface="Calibri"/>
                <a:cs typeface="Calibri"/>
                <a:sym typeface="Calibri"/>
              </a:defRPr>
            </a:lvl8pPr>
            <a:lvl9pPr marL="0" marR="0" lvl="8" indent="0" algn="r">
              <a:spcBef>
                <a:spcPts val="0"/>
              </a:spcBef>
              <a:spcAft>
                <a:spcPts val="0"/>
              </a:spcAft>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147"/>
        <p:cNvGrpSpPr/>
        <p:nvPr/>
      </p:nvGrpSpPr>
      <p:grpSpPr>
        <a:xfrm>
          <a:off x="0" y="0"/>
          <a:ext cx="0" cy="0"/>
          <a:chOff x="0" y="0"/>
          <a:chExt cx="0" cy="0"/>
        </a:xfrm>
      </p:grpSpPr>
      <p:sp>
        <p:nvSpPr>
          <p:cNvPr id="148" name="Google Shape;148;p30"/>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SzPts val="1400"/>
              <a:buNone/>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a:endParaRPr/>
          </a:p>
        </p:txBody>
      </p:sp>
      <p:sp>
        <p:nvSpPr>
          <p:cNvPr id="149" name="Google Shape;149;p30"/>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50" name="Google Shape;150;p3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51" name="Google Shape;151;p3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52" name="Google Shape;152;p3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spcBef>
                <a:spcPts val="0"/>
              </a:spcBef>
              <a:spcAft>
                <a:spcPts val="0"/>
              </a:spcAft>
              <a:buNone/>
              <a:defRPr sz="1200" b="0" i="0" u="none" strike="noStrike" cap="none">
                <a:solidFill>
                  <a:srgbClr val="888888"/>
                </a:solidFill>
                <a:latin typeface="Calibri"/>
                <a:ea typeface="Calibri"/>
                <a:cs typeface="Calibri"/>
                <a:sym typeface="Calibri"/>
              </a:defRPr>
            </a:lvl1pPr>
            <a:lvl2pPr marL="0" marR="0" lvl="1" indent="0" algn="r">
              <a:spcBef>
                <a:spcPts val="0"/>
              </a:spcBef>
              <a:spcAft>
                <a:spcPts val="0"/>
              </a:spcAft>
              <a:buNone/>
              <a:defRPr sz="1200" b="0" i="0" u="none" strike="noStrike" cap="none">
                <a:solidFill>
                  <a:srgbClr val="888888"/>
                </a:solidFill>
                <a:latin typeface="Calibri"/>
                <a:ea typeface="Calibri"/>
                <a:cs typeface="Calibri"/>
                <a:sym typeface="Calibri"/>
              </a:defRPr>
            </a:lvl2pPr>
            <a:lvl3pPr marL="0" marR="0" lvl="2" indent="0" algn="r">
              <a:spcBef>
                <a:spcPts val="0"/>
              </a:spcBef>
              <a:spcAft>
                <a:spcPts val="0"/>
              </a:spcAft>
              <a:buNone/>
              <a:defRPr sz="1200" b="0" i="0" u="none" strike="noStrike" cap="none">
                <a:solidFill>
                  <a:srgbClr val="888888"/>
                </a:solidFill>
                <a:latin typeface="Calibri"/>
                <a:ea typeface="Calibri"/>
                <a:cs typeface="Calibri"/>
                <a:sym typeface="Calibri"/>
              </a:defRPr>
            </a:lvl3pPr>
            <a:lvl4pPr marL="0" marR="0" lvl="3" indent="0" algn="r">
              <a:spcBef>
                <a:spcPts val="0"/>
              </a:spcBef>
              <a:spcAft>
                <a:spcPts val="0"/>
              </a:spcAft>
              <a:buNone/>
              <a:defRPr sz="1200" b="0" i="0" u="none" strike="noStrike" cap="none">
                <a:solidFill>
                  <a:srgbClr val="888888"/>
                </a:solidFill>
                <a:latin typeface="Calibri"/>
                <a:ea typeface="Calibri"/>
                <a:cs typeface="Calibri"/>
                <a:sym typeface="Calibri"/>
              </a:defRPr>
            </a:lvl4pPr>
            <a:lvl5pPr marL="0" marR="0" lvl="4" indent="0" algn="r">
              <a:spcBef>
                <a:spcPts val="0"/>
              </a:spcBef>
              <a:spcAft>
                <a:spcPts val="0"/>
              </a:spcAft>
              <a:buNone/>
              <a:defRPr sz="1200" b="0" i="0" u="none" strike="noStrike" cap="none">
                <a:solidFill>
                  <a:srgbClr val="888888"/>
                </a:solidFill>
                <a:latin typeface="Calibri"/>
                <a:ea typeface="Calibri"/>
                <a:cs typeface="Calibri"/>
                <a:sym typeface="Calibri"/>
              </a:defRPr>
            </a:lvl5pPr>
            <a:lvl6pPr marL="0" marR="0" lvl="5" indent="0" algn="r">
              <a:spcBef>
                <a:spcPts val="0"/>
              </a:spcBef>
              <a:spcAft>
                <a:spcPts val="0"/>
              </a:spcAft>
              <a:buNone/>
              <a:defRPr sz="1200" b="0" i="0" u="none" strike="noStrike" cap="none">
                <a:solidFill>
                  <a:srgbClr val="888888"/>
                </a:solidFill>
                <a:latin typeface="Calibri"/>
                <a:ea typeface="Calibri"/>
                <a:cs typeface="Calibri"/>
                <a:sym typeface="Calibri"/>
              </a:defRPr>
            </a:lvl6pPr>
            <a:lvl7pPr marL="0" marR="0" lvl="6" indent="0" algn="r">
              <a:spcBef>
                <a:spcPts val="0"/>
              </a:spcBef>
              <a:spcAft>
                <a:spcPts val="0"/>
              </a:spcAft>
              <a:buNone/>
              <a:defRPr sz="1200" b="0" i="0" u="none" strike="noStrike" cap="none">
                <a:solidFill>
                  <a:srgbClr val="888888"/>
                </a:solidFill>
                <a:latin typeface="Calibri"/>
                <a:ea typeface="Calibri"/>
                <a:cs typeface="Calibri"/>
                <a:sym typeface="Calibri"/>
              </a:defRPr>
            </a:lvl7pPr>
            <a:lvl8pPr marL="0" marR="0" lvl="7" indent="0" algn="r">
              <a:spcBef>
                <a:spcPts val="0"/>
              </a:spcBef>
              <a:spcAft>
                <a:spcPts val="0"/>
              </a:spcAft>
              <a:buNone/>
              <a:defRPr sz="1200" b="0" i="0" u="none" strike="noStrike" cap="none">
                <a:solidFill>
                  <a:srgbClr val="888888"/>
                </a:solidFill>
                <a:latin typeface="Calibri"/>
                <a:ea typeface="Calibri"/>
                <a:cs typeface="Calibri"/>
                <a:sym typeface="Calibri"/>
              </a:defRPr>
            </a:lvl8pPr>
            <a:lvl9pPr marL="0" marR="0" lvl="8" indent="0" algn="r">
              <a:spcBef>
                <a:spcPts val="0"/>
              </a:spcBef>
              <a:spcAft>
                <a:spcPts val="0"/>
              </a:spcAft>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153"/>
        <p:cNvGrpSpPr/>
        <p:nvPr/>
      </p:nvGrpSpPr>
      <p:grpSpPr>
        <a:xfrm>
          <a:off x="0" y="0"/>
          <a:ext cx="0" cy="0"/>
          <a:chOff x="0" y="0"/>
          <a:chExt cx="0" cy="0"/>
        </a:xfrm>
      </p:grpSpPr>
      <p:sp>
        <p:nvSpPr>
          <p:cNvPr id="154" name="Google Shape;154;p31"/>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SzPts val="1400"/>
              <a:buNone/>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a:endParaRPr/>
          </a:p>
        </p:txBody>
      </p:sp>
      <p:sp>
        <p:nvSpPr>
          <p:cNvPr id="155" name="Google Shape;155;p31"/>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56" name="Google Shape;156;p3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57" name="Google Shape;157;p3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58" name="Google Shape;158;p3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spcBef>
                <a:spcPts val="0"/>
              </a:spcBef>
              <a:spcAft>
                <a:spcPts val="0"/>
              </a:spcAft>
              <a:buNone/>
              <a:defRPr sz="1200" b="0" i="0" u="none" strike="noStrike" cap="none">
                <a:solidFill>
                  <a:srgbClr val="888888"/>
                </a:solidFill>
                <a:latin typeface="Calibri"/>
                <a:ea typeface="Calibri"/>
                <a:cs typeface="Calibri"/>
                <a:sym typeface="Calibri"/>
              </a:defRPr>
            </a:lvl1pPr>
            <a:lvl2pPr marL="0" marR="0" lvl="1" indent="0" algn="r">
              <a:spcBef>
                <a:spcPts val="0"/>
              </a:spcBef>
              <a:spcAft>
                <a:spcPts val="0"/>
              </a:spcAft>
              <a:buNone/>
              <a:defRPr sz="1200" b="0" i="0" u="none" strike="noStrike" cap="none">
                <a:solidFill>
                  <a:srgbClr val="888888"/>
                </a:solidFill>
                <a:latin typeface="Calibri"/>
                <a:ea typeface="Calibri"/>
                <a:cs typeface="Calibri"/>
                <a:sym typeface="Calibri"/>
              </a:defRPr>
            </a:lvl2pPr>
            <a:lvl3pPr marL="0" marR="0" lvl="2" indent="0" algn="r">
              <a:spcBef>
                <a:spcPts val="0"/>
              </a:spcBef>
              <a:spcAft>
                <a:spcPts val="0"/>
              </a:spcAft>
              <a:buNone/>
              <a:defRPr sz="1200" b="0" i="0" u="none" strike="noStrike" cap="none">
                <a:solidFill>
                  <a:srgbClr val="888888"/>
                </a:solidFill>
                <a:latin typeface="Calibri"/>
                <a:ea typeface="Calibri"/>
                <a:cs typeface="Calibri"/>
                <a:sym typeface="Calibri"/>
              </a:defRPr>
            </a:lvl3pPr>
            <a:lvl4pPr marL="0" marR="0" lvl="3" indent="0" algn="r">
              <a:spcBef>
                <a:spcPts val="0"/>
              </a:spcBef>
              <a:spcAft>
                <a:spcPts val="0"/>
              </a:spcAft>
              <a:buNone/>
              <a:defRPr sz="1200" b="0" i="0" u="none" strike="noStrike" cap="none">
                <a:solidFill>
                  <a:srgbClr val="888888"/>
                </a:solidFill>
                <a:latin typeface="Calibri"/>
                <a:ea typeface="Calibri"/>
                <a:cs typeface="Calibri"/>
                <a:sym typeface="Calibri"/>
              </a:defRPr>
            </a:lvl4pPr>
            <a:lvl5pPr marL="0" marR="0" lvl="4" indent="0" algn="r">
              <a:spcBef>
                <a:spcPts val="0"/>
              </a:spcBef>
              <a:spcAft>
                <a:spcPts val="0"/>
              </a:spcAft>
              <a:buNone/>
              <a:defRPr sz="1200" b="0" i="0" u="none" strike="noStrike" cap="none">
                <a:solidFill>
                  <a:srgbClr val="888888"/>
                </a:solidFill>
                <a:latin typeface="Calibri"/>
                <a:ea typeface="Calibri"/>
                <a:cs typeface="Calibri"/>
                <a:sym typeface="Calibri"/>
              </a:defRPr>
            </a:lvl5pPr>
            <a:lvl6pPr marL="0" marR="0" lvl="5" indent="0" algn="r">
              <a:spcBef>
                <a:spcPts val="0"/>
              </a:spcBef>
              <a:spcAft>
                <a:spcPts val="0"/>
              </a:spcAft>
              <a:buNone/>
              <a:defRPr sz="1200" b="0" i="0" u="none" strike="noStrike" cap="none">
                <a:solidFill>
                  <a:srgbClr val="888888"/>
                </a:solidFill>
                <a:latin typeface="Calibri"/>
                <a:ea typeface="Calibri"/>
                <a:cs typeface="Calibri"/>
                <a:sym typeface="Calibri"/>
              </a:defRPr>
            </a:lvl6pPr>
            <a:lvl7pPr marL="0" marR="0" lvl="6" indent="0" algn="r">
              <a:spcBef>
                <a:spcPts val="0"/>
              </a:spcBef>
              <a:spcAft>
                <a:spcPts val="0"/>
              </a:spcAft>
              <a:buNone/>
              <a:defRPr sz="1200" b="0" i="0" u="none" strike="noStrike" cap="none">
                <a:solidFill>
                  <a:srgbClr val="888888"/>
                </a:solidFill>
                <a:latin typeface="Calibri"/>
                <a:ea typeface="Calibri"/>
                <a:cs typeface="Calibri"/>
                <a:sym typeface="Calibri"/>
              </a:defRPr>
            </a:lvl7pPr>
            <a:lvl8pPr marL="0" marR="0" lvl="7" indent="0" algn="r">
              <a:spcBef>
                <a:spcPts val="0"/>
              </a:spcBef>
              <a:spcAft>
                <a:spcPts val="0"/>
              </a:spcAft>
              <a:buNone/>
              <a:defRPr sz="1200" b="0" i="0" u="none" strike="noStrike" cap="none">
                <a:solidFill>
                  <a:srgbClr val="888888"/>
                </a:solidFill>
                <a:latin typeface="Calibri"/>
                <a:ea typeface="Calibri"/>
                <a:cs typeface="Calibri"/>
                <a:sym typeface="Calibri"/>
              </a:defRPr>
            </a:lvl8pPr>
            <a:lvl9pPr marL="0" marR="0" lvl="8" indent="0" algn="r">
              <a:spcBef>
                <a:spcPts val="0"/>
              </a:spcBef>
              <a:spcAft>
                <a:spcPts val="0"/>
              </a:spcAft>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24"/>
        <p:cNvGrpSpPr/>
        <p:nvPr/>
      </p:nvGrpSpPr>
      <p:grpSpPr>
        <a:xfrm>
          <a:off x="0" y="0"/>
          <a:ext cx="0" cy="0"/>
          <a:chOff x="0" y="0"/>
          <a:chExt cx="0" cy="0"/>
        </a:xfrm>
      </p:grpSpPr>
      <p:sp>
        <p:nvSpPr>
          <p:cNvPr id="25" name="Google Shape;25;p14"/>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Autofit/>
          </a:bodyPr>
          <a:lstStyle>
            <a:lvl1pPr lvl="0" algn="ctr">
              <a:lnSpc>
                <a:spcPct val="90000"/>
              </a:lnSpc>
              <a:spcBef>
                <a:spcPts val="0"/>
              </a:spcBef>
              <a:spcAft>
                <a:spcPts val="0"/>
              </a:spcAft>
              <a:buSzPts val="1400"/>
              <a:buNone/>
              <a:defRPr sz="6000"/>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a:endParaRPr/>
          </a:p>
        </p:txBody>
      </p:sp>
      <p:sp>
        <p:nvSpPr>
          <p:cNvPr id="26" name="Google Shape;26;p14"/>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27" name="Google Shape;27;p1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Clr>
                <a:srgbClr val="888888"/>
              </a:buClr>
              <a:buSzPts val="1400"/>
              <a:buFont typeface="Calibri"/>
              <a:buNone/>
              <a:defRPr/>
            </a:lvl1pPr>
            <a:lvl2pPr lvl="1" algn="l">
              <a:spcBef>
                <a:spcPts val="0"/>
              </a:spcBef>
              <a:spcAft>
                <a:spcPts val="0"/>
              </a:spcAft>
              <a:buClr>
                <a:schemeClr val="dk1"/>
              </a:buClr>
              <a:buSzPts val="1400"/>
              <a:buFont typeface="Calibri"/>
              <a:buNone/>
              <a:defRPr/>
            </a:lvl2pPr>
            <a:lvl3pPr lvl="2" algn="l">
              <a:spcBef>
                <a:spcPts val="0"/>
              </a:spcBef>
              <a:spcAft>
                <a:spcPts val="0"/>
              </a:spcAft>
              <a:buClr>
                <a:schemeClr val="dk1"/>
              </a:buClr>
              <a:buSzPts val="1400"/>
              <a:buFont typeface="Calibri"/>
              <a:buNone/>
              <a:defRPr/>
            </a:lvl3pPr>
            <a:lvl4pPr lvl="3" algn="l">
              <a:spcBef>
                <a:spcPts val="0"/>
              </a:spcBef>
              <a:spcAft>
                <a:spcPts val="0"/>
              </a:spcAft>
              <a:buClr>
                <a:schemeClr val="dk1"/>
              </a:buClr>
              <a:buSzPts val="1400"/>
              <a:buFont typeface="Calibri"/>
              <a:buNone/>
              <a:defRPr/>
            </a:lvl4pPr>
            <a:lvl5pPr lvl="4" algn="l">
              <a:spcBef>
                <a:spcPts val="0"/>
              </a:spcBef>
              <a:spcAft>
                <a:spcPts val="0"/>
              </a:spcAft>
              <a:buClr>
                <a:schemeClr val="dk1"/>
              </a:buClr>
              <a:buSzPts val="1400"/>
              <a:buFont typeface="Calibri"/>
              <a:buNone/>
              <a:defRPr/>
            </a:lvl5pPr>
            <a:lvl6pPr lvl="5" algn="l">
              <a:spcBef>
                <a:spcPts val="0"/>
              </a:spcBef>
              <a:spcAft>
                <a:spcPts val="0"/>
              </a:spcAft>
              <a:buClr>
                <a:schemeClr val="dk1"/>
              </a:buClr>
              <a:buSzPts val="1400"/>
              <a:buFont typeface="Calibri"/>
              <a:buNone/>
              <a:defRPr/>
            </a:lvl6pPr>
            <a:lvl7pPr lvl="6" algn="l">
              <a:spcBef>
                <a:spcPts val="0"/>
              </a:spcBef>
              <a:spcAft>
                <a:spcPts val="0"/>
              </a:spcAft>
              <a:buClr>
                <a:schemeClr val="dk1"/>
              </a:buClr>
              <a:buSzPts val="1400"/>
              <a:buFont typeface="Calibri"/>
              <a:buNone/>
              <a:defRPr/>
            </a:lvl7pPr>
            <a:lvl8pPr lvl="7" algn="l">
              <a:spcBef>
                <a:spcPts val="0"/>
              </a:spcBef>
              <a:spcAft>
                <a:spcPts val="0"/>
              </a:spcAft>
              <a:buClr>
                <a:schemeClr val="dk1"/>
              </a:buClr>
              <a:buSzPts val="1400"/>
              <a:buFont typeface="Calibri"/>
              <a:buNone/>
              <a:defRPr/>
            </a:lvl8pPr>
            <a:lvl9pPr lvl="8" algn="l">
              <a:spcBef>
                <a:spcPts val="0"/>
              </a:spcBef>
              <a:spcAft>
                <a:spcPts val="0"/>
              </a:spcAft>
              <a:buClr>
                <a:schemeClr val="dk1"/>
              </a:buClr>
              <a:buSzPts val="1400"/>
              <a:buFont typeface="Calibri"/>
              <a:buNone/>
              <a:defRPr/>
            </a:lvl9pPr>
          </a:lstStyle>
          <a:p>
            <a:endParaRPr/>
          </a:p>
        </p:txBody>
      </p:sp>
      <p:sp>
        <p:nvSpPr>
          <p:cNvPr id="28" name="Google Shape;28;p1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Clr>
                <a:srgbClr val="888888"/>
              </a:buClr>
              <a:buSzPts val="1400"/>
              <a:buFont typeface="Calibri"/>
              <a:buNone/>
              <a:defRPr/>
            </a:lvl1pPr>
            <a:lvl2pPr lvl="1" algn="l">
              <a:spcBef>
                <a:spcPts val="0"/>
              </a:spcBef>
              <a:spcAft>
                <a:spcPts val="0"/>
              </a:spcAft>
              <a:buClr>
                <a:schemeClr val="dk1"/>
              </a:buClr>
              <a:buSzPts val="1400"/>
              <a:buFont typeface="Calibri"/>
              <a:buNone/>
              <a:defRPr/>
            </a:lvl2pPr>
            <a:lvl3pPr lvl="2" algn="l">
              <a:spcBef>
                <a:spcPts val="0"/>
              </a:spcBef>
              <a:spcAft>
                <a:spcPts val="0"/>
              </a:spcAft>
              <a:buClr>
                <a:schemeClr val="dk1"/>
              </a:buClr>
              <a:buSzPts val="1400"/>
              <a:buFont typeface="Calibri"/>
              <a:buNone/>
              <a:defRPr/>
            </a:lvl3pPr>
            <a:lvl4pPr lvl="3" algn="l">
              <a:spcBef>
                <a:spcPts val="0"/>
              </a:spcBef>
              <a:spcAft>
                <a:spcPts val="0"/>
              </a:spcAft>
              <a:buClr>
                <a:schemeClr val="dk1"/>
              </a:buClr>
              <a:buSzPts val="1400"/>
              <a:buFont typeface="Calibri"/>
              <a:buNone/>
              <a:defRPr/>
            </a:lvl4pPr>
            <a:lvl5pPr lvl="4" algn="l">
              <a:spcBef>
                <a:spcPts val="0"/>
              </a:spcBef>
              <a:spcAft>
                <a:spcPts val="0"/>
              </a:spcAft>
              <a:buClr>
                <a:schemeClr val="dk1"/>
              </a:buClr>
              <a:buSzPts val="1400"/>
              <a:buFont typeface="Calibri"/>
              <a:buNone/>
              <a:defRPr/>
            </a:lvl5pPr>
            <a:lvl6pPr lvl="5" algn="l">
              <a:spcBef>
                <a:spcPts val="0"/>
              </a:spcBef>
              <a:spcAft>
                <a:spcPts val="0"/>
              </a:spcAft>
              <a:buClr>
                <a:schemeClr val="dk1"/>
              </a:buClr>
              <a:buSzPts val="1400"/>
              <a:buFont typeface="Calibri"/>
              <a:buNone/>
              <a:defRPr/>
            </a:lvl6pPr>
            <a:lvl7pPr lvl="6" algn="l">
              <a:spcBef>
                <a:spcPts val="0"/>
              </a:spcBef>
              <a:spcAft>
                <a:spcPts val="0"/>
              </a:spcAft>
              <a:buClr>
                <a:schemeClr val="dk1"/>
              </a:buClr>
              <a:buSzPts val="1400"/>
              <a:buFont typeface="Calibri"/>
              <a:buNone/>
              <a:defRPr/>
            </a:lvl7pPr>
            <a:lvl8pPr lvl="7" algn="l">
              <a:spcBef>
                <a:spcPts val="0"/>
              </a:spcBef>
              <a:spcAft>
                <a:spcPts val="0"/>
              </a:spcAft>
              <a:buClr>
                <a:schemeClr val="dk1"/>
              </a:buClr>
              <a:buSzPts val="1400"/>
              <a:buFont typeface="Calibri"/>
              <a:buNone/>
              <a:defRPr/>
            </a:lvl8pPr>
            <a:lvl9pPr lvl="8" algn="l">
              <a:spcBef>
                <a:spcPts val="0"/>
              </a:spcBef>
              <a:spcAft>
                <a:spcPts val="0"/>
              </a:spcAft>
              <a:buClr>
                <a:schemeClr val="dk1"/>
              </a:buClr>
              <a:buSzPts val="1400"/>
              <a:buFont typeface="Calibri"/>
              <a:buNone/>
              <a:defRPr/>
            </a:lvl9pPr>
          </a:lstStyle>
          <a:p>
            <a:endParaRPr/>
          </a:p>
        </p:txBody>
      </p:sp>
      <p:sp>
        <p:nvSpPr>
          <p:cNvPr id="29" name="Google Shape;29;p1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1pPr>
            <a:lvl2pPr marL="0" marR="0" lvl="1" indent="0" algn="r">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2pPr>
            <a:lvl3pPr marL="0" marR="0" lvl="2" indent="0" algn="r">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3pPr>
            <a:lvl4pPr marL="0" marR="0" lvl="3" indent="0" algn="r">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4pPr>
            <a:lvl5pPr marL="0" marR="0" lvl="4" indent="0" algn="r">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5pPr>
            <a:lvl6pPr marL="0" marR="0" lvl="5" indent="0" algn="r">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6pPr>
            <a:lvl7pPr marL="0" marR="0" lvl="6" indent="0" algn="r">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7pPr>
            <a:lvl8pPr marL="0" marR="0" lvl="7" indent="0" algn="r">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8pPr>
            <a:lvl9pPr marL="0" marR="0" lvl="8" indent="0" algn="r">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30"/>
        <p:cNvGrpSpPr/>
        <p:nvPr/>
      </p:nvGrpSpPr>
      <p:grpSpPr>
        <a:xfrm>
          <a:off x="0" y="0"/>
          <a:ext cx="0" cy="0"/>
          <a:chOff x="0" y="0"/>
          <a:chExt cx="0" cy="0"/>
        </a:xfrm>
      </p:grpSpPr>
      <p:sp>
        <p:nvSpPr>
          <p:cNvPr id="31" name="Google Shape;31;p15"/>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SzPts val="1400"/>
              <a:buNone/>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a:endParaRPr/>
          </a:p>
        </p:txBody>
      </p:sp>
      <p:sp>
        <p:nvSpPr>
          <p:cNvPr id="32" name="Google Shape;32;p15"/>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3" name="Google Shape;33;p1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Clr>
                <a:srgbClr val="888888"/>
              </a:buClr>
              <a:buSzPts val="1400"/>
              <a:buFont typeface="Calibri"/>
              <a:buNone/>
              <a:defRPr/>
            </a:lvl1pPr>
            <a:lvl2pPr lvl="1" algn="l">
              <a:spcBef>
                <a:spcPts val="0"/>
              </a:spcBef>
              <a:spcAft>
                <a:spcPts val="0"/>
              </a:spcAft>
              <a:buClr>
                <a:schemeClr val="dk1"/>
              </a:buClr>
              <a:buSzPts val="1400"/>
              <a:buFont typeface="Calibri"/>
              <a:buNone/>
              <a:defRPr/>
            </a:lvl2pPr>
            <a:lvl3pPr lvl="2" algn="l">
              <a:spcBef>
                <a:spcPts val="0"/>
              </a:spcBef>
              <a:spcAft>
                <a:spcPts val="0"/>
              </a:spcAft>
              <a:buClr>
                <a:schemeClr val="dk1"/>
              </a:buClr>
              <a:buSzPts val="1400"/>
              <a:buFont typeface="Calibri"/>
              <a:buNone/>
              <a:defRPr/>
            </a:lvl3pPr>
            <a:lvl4pPr lvl="3" algn="l">
              <a:spcBef>
                <a:spcPts val="0"/>
              </a:spcBef>
              <a:spcAft>
                <a:spcPts val="0"/>
              </a:spcAft>
              <a:buClr>
                <a:schemeClr val="dk1"/>
              </a:buClr>
              <a:buSzPts val="1400"/>
              <a:buFont typeface="Calibri"/>
              <a:buNone/>
              <a:defRPr/>
            </a:lvl4pPr>
            <a:lvl5pPr lvl="4" algn="l">
              <a:spcBef>
                <a:spcPts val="0"/>
              </a:spcBef>
              <a:spcAft>
                <a:spcPts val="0"/>
              </a:spcAft>
              <a:buClr>
                <a:schemeClr val="dk1"/>
              </a:buClr>
              <a:buSzPts val="1400"/>
              <a:buFont typeface="Calibri"/>
              <a:buNone/>
              <a:defRPr/>
            </a:lvl5pPr>
            <a:lvl6pPr lvl="5" algn="l">
              <a:spcBef>
                <a:spcPts val="0"/>
              </a:spcBef>
              <a:spcAft>
                <a:spcPts val="0"/>
              </a:spcAft>
              <a:buClr>
                <a:schemeClr val="dk1"/>
              </a:buClr>
              <a:buSzPts val="1400"/>
              <a:buFont typeface="Calibri"/>
              <a:buNone/>
              <a:defRPr/>
            </a:lvl6pPr>
            <a:lvl7pPr lvl="6" algn="l">
              <a:spcBef>
                <a:spcPts val="0"/>
              </a:spcBef>
              <a:spcAft>
                <a:spcPts val="0"/>
              </a:spcAft>
              <a:buClr>
                <a:schemeClr val="dk1"/>
              </a:buClr>
              <a:buSzPts val="1400"/>
              <a:buFont typeface="Calibri"/>
              <a:buNone/>
              <a:defRPr/>
            </a:lvl7pPr>
            <a:lvl8pPr lvl="7" algn="l">
              <a:spcBef>
                <a:spcPts val="0"/>
              </a:spcBef>
              <a:spcAft>
                <a:spcPts val="0"/>
              </a:spcAft>
              <a:buClr>
                <a:schemeClr val="dk1"/>
              </a:buClr>
              <a:buSzPts val="1400"/>
              <a:buFont typeface="Calibri"/>
              <a:buNone/>
              <a:defRPr/>
            </a:lvl8pPr>
            <a:lvl9pPr lvl="8" algn="l">
              <a:spcBef>
                <a:spcPts val="0"/>
              </a:spcBef>
              <a:spcAft>
                <a:spcPts val="0"/>
              </a:spcAft>
              <a:buClr>
                <a:schemeClr val="dk1"/>
              </a:buClr>
              <a:buSzPts val="1400"/>
              <a:buFont typeface="Calibri"/>
              <a:buNone/>
              <a:defRPr/>
            </a:lvl9pPr>
          </a:lstStyle>
          <a:p>
            <a:endParaRPr/>
          </a:p>
        </p:txBody>
      </p:sp>
      <p:sp>
        <p:nvSpPr>
          <p:cNvPr id="34" name="Google Shape;34;p1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Clr>
                <a:srgbClr val="888888"/>
              </a:buClr>
              <a:buSzPts val="1400"/>
              <a:buFont typeface="Calibri"/>
              <a:buNone/>
              <a:defRPr/>
            </a:lvl1pPr>
            <a:lvl2pPr lvl="1" algn="l">
              <a:spcBef>
                <a:spcPts val="0"/>
              </a:spcBef>
              <a:spcAft>
                <a:spcPts val="0"/>
              </a:spcAft>
              <a:buClr>
                <a:schemeClr val="dk1"/>
              </a:buClr>
              <a:buSzPts val="1400"/>
              <a:buFont typeface="Calibri"/>
              <a:buNone/>
              <a:defRPr/>
            </a:lvl2pPr>
            <a:lvl3pPr lvl="2" algn="l">
              <a:spcBef>
                <a:spcPts val="0"/>
              </a:spcBef>
              <a:spcAft>
                <a:spcPts val="0"/>
              </a:spcAft>
              <a:buClr>
                <a:schemeClr val="dk1"/>
              </a:buClr>
              <a:buSzPts val="1400"/>
              <a:buFont typeface="Calibri"/>
              <a:buNone/>
              <a:defRPr/>
            </a:lvl3pPr>
            <a:lvl4pPr lvl="3" algn="l">
              <a:spcBef>
                <a:spcPts val="0"/>
              </a:spcBef>
              <a:spcAft>
                <a:spcPts val="0"/>
              </a:spcAft>
              <a:buClr>
                <a:schemeClr val="dk1"/>
              </a:buClr>
              <a:buSzPts val="1400"/>
              <a:buFont typeface="Calibri"/>
              <a:buNone/>
              <a:defRPr/>
            </a:lvl4pPr>
            <a:lvl5pPr lvl="4" algn="l">
              <a:spcBef>
                <a:spcPts val="0"/>
              </a:spcBef>
              <a:spcAft>
                <a:spcPts val="0"/>
              </a:spcAft>
              <a:buClr>
                <a:schemeClr val="dk1"/>
              </a:buClr>
              <a:buSzPts val="1400"/>
              <a:buFont typeface="Calibri"/>
              <a:buNone/>
              <a:defRPr/>
            </a:lvl5pPr>
            <a:lvl6pPr lvl="5" algn="l">
              <a:spcBef>
                <a:spcPts val="0"/>
              </a:spcBef>
              <a:spcAft>
                <a:spcPts val="0"/>
              </a:spcAft>
              <a:buClr>
                <a:schemeClr val="dk1"/>
              </a:buClr>
              <a:buSzPts val="1400"/>
              <a:buFont typeface="Calibri"/>
              <a:buNone/>
              <a:defRPr/>
            </a:lvl6pPr>
            <a:lvl7pPr lvl="6" algn="l">
              <a:spcBef>
                <a:spcPts val="0"/>
              </a:spcBef>
              <a:spcAft>
                <a:spcPts val="0"/>
              </a:spcAft>
              <a:buClr>
                <a:schemeClr val="dk1"/>
              </a:buClr>
              <a:buSzPts val="1400"/>
              <a:buFont typeface="Calibri"/>
              <a:buNone/>
              <a:defRPr/>
            </a:lvl7pPr>
            <a:lvl8pPr lvl="7" algn="l">
              <a:spcBef>
                <a:spcPts val="0"/>
              </a:spcBef>
              <a:spcAft>
                <a:spcPts val="0"/>
              </a:spcAft>
              <a:buClr>
                <a:schemeClr val="dk1"/>
              </a:buClr>
              <a:buSzPts val="1400"/>
              <a:buFont typeface="Calibri"/>
              <a:buNone/>
              <a:defRPr/>
            </a:lvl8pPr>
            <a:lvl9pPr lvl="8" algn="l">
              <a:spcBef>
                <a:spcPts val="0"/>
              </a:spcBef>
              <a:spcAft>
                <a:spcPts val="0"/>
              </a:spcAft>
              <a:buClr>
                <a:schemeClr val="dk1"/>
              </a:buClr>
              <a:buSzPts val="1400"/>
              <a:buFont typeface="Calibri"/>
              <a:buNone/>
              <a:defRPr/>
            </a:lvl9pPr>
          </a:lstStyle>
          <a:p>
            <a:endParaRPr/>
          </a:p>
        </p:txBody>
      </p:sp>
      <p:sp>
        <p:nvSpPr>
          <p:cNvPr id="35" name="Google Shape;35;p1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1pPr>
            <a:lvl2pPr marL="0" marR="0" lvl="1" indent="0" algn="r">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2pPr>
            <a:lvl3pPr marL="0" marR="0" lvl="2" indent="0" algn="r">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3pPr>
            <a:lvl4pPr marL="0" marR="0" lvl="3" indent="0" algn="r">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4pPr>
            <a:lvl5pPr marL="0" marR="0" lvl="4" indent="0" algn="r">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5pPr>
            <a:lvl6pPr marL="0" marR="0" lvl="5" indent="0" algn="r">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6pPr>
            <a:lvl7pPr marL="0" marR="0" lvl="6" indent="0" algn="r">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7pPr>
            <a:lvl8pPr marL="0" marR="0" lvl="7" indent="0" algn="r">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8pPr>
            <a:lvl9pPr marL="0" marR="0" lvl="8" indent="0" algn="r">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36"/>
        <p:cNvGrpSpPr/>
        <p:nvPr/>
      </p:nvGrpSpPr>
      <p:grpSpPr>
        <a:xfrm>
          <a:off x="0" y="0"/>
          <a:ext cx="0" cy="0"/>
          <a:chOff x="0" y="0"/>
          <a:chExt cx="0" cy="0"/>
        </a:xfrm>
      </p:grpSpPr>
      <p:sp>
        <p:nvSpPr>
          <p:cNvPr id="37" name="Google Shape;37;p16"/>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noAutofit/>
          </a:bodyPr>
          <a:lstStyle>
            <a:lvl1pPr lvl="0" algn="l">
              <a:lnSpc>
                <a:spcPct val="90000"/>
              </a:lnSpc>
              <a:spcBef>
                <a:spcPts val="0"/>
              </a:spcBef>
              <a:spcAft>
                <a:spcPts val="0"/>
              </a:spcAft>
              <a:buSzPts val="1400"/>
              <a:buNone/>
              <a:defRPr sz="6000"/>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a:endParaRPr/>
          </a:p>
        </p:txBody>
      </p:sp>
      <p:sp>
        <p:nvSpPr>
          <p:cNvPr id="38" name="Google Shape;38;p16"/>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1000"/>
              </a:spcBef>
              <a:spcAft>
                <a:spcPts val="0"/>
              </a:spcAft>
              <a:buClr>
                <a:srgbClr val="888888"/>
              </a:buClr>
              <a:buSzPts val="2400"/>
              <a:buNone/>
              <a:defRPr sz="2400">
                <a:solidFill>
                  <a:srgbClr val="888888"/>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39" name="Google Shape;39;p1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Clr>
                <a:srgbClr val="888888"/>
              </a:buClr>
              <a:buSzPts val="1400"/>
              <a:buFont typeface="Calibri"/>
              <a:buNone/>
              <a:defRPr/>
            </a:lvl1pPr>
            <a:lvl2pPr lvl="1" algn="l">
              <a:spcBef>
                <a:spcPts val="0"/>
              </a:spcBef>
              <a:spcAft>
                <a:spcPts val="0"/>
              </a:spcAft>
              <a:buClr>
                <a:schemeClr val="dk1"/>
              </a:buClr>
              <a:buSzPts val="1400"/>
              <a:buFont typeface="Calibri"/>
              <a:buNone/>
              <a:defRPr/>
            </a:lvl2pPr>
            <a:lvl3pPr lvl="2" algn="l">
              <a:spcBef>
                <a:spcPts val="0"/>
              </a:spcBef>
              <a:spcAft>
                <a:spcPts val="0"/>
              </a:spcAft>
              <a:buClr>
                <a:schemeClr val="dk1"/>
              </a:buClr>
              <a:buSzPts val="1400"/>
              <a:buFont typeface="Calibri"/>
              <a:buNone/>
              <a:defRPr/>
            </a:lvl3pPr>
            <a:lvl4pPr lvl="3" algn="l">
              <a:spcBef>
                <a:spcPts val="0"/>
              </a:spcBef>
              <a:spcAft>
                <a:spcPts val="0"/>
              </a:spcAft>
              <a:buClr>
                <a:schemeClr val="dk1"/>
              </a:buClr>
              <a:buSzPts val="1400"/>
              <a:buFont typeface="Calibri"/>
              <a:buNone/>
              <a:defRPr/>
            </a:lvl4pPr>
            <a:lvl5pPr lvl="4" algn="l">
              <a:spcBef>
                <a:spcPts val="0"/>
              </a:spcBef>
              <a:spcAft>
                <a:spcPts val="0"/>
              </a:spcAft>
              <a:buClr>
                <a:schemeClr val="dk1"/>
              </a:buClr>
              <a:buSzPts val="1400"/>
              <a:buFont typeface="Calibri"/>
              <a:buNone/>
              <a:defRPr/>
            </a:lvl5pPr>
            <a:lvl6pPr lvl="5" algn="l">
              <a:spcBef>
                <a:spcPts val="0"/>
              </a:spcBef>
              <a:spcAft>
                <a:spcPts val="0"/>
              </a:spcAft>
              <a:buClr>
                <a:schemeClr val="dk1"/>
              </a:buClr>
              <a:buSzPts val="1400"/>
              <a:buFont typeface="Calibri"/>
              <a:buNone/>
              <a:defRPr/>
            </a:lvl6pPr>
            <a:lvl7pPr lvl="6" algn="l">
              <a:spcBef>
                <a:spcPts val="0"/>
              </a:spcBef>
              <a:spcAft>
                <a:spcPts val="0"/>
              </a:spcAft>
              <a:buClr>
                <a:schemeClr val="dk1"/>
              </a:buClr>
              <a:buSzPts val="1400"/>
              <a:buFont typeface="Calibri"/>
              <a:buNone/>
              <a:defRPr/>
            </a:lvl7pPr>
            <a:lvl8pPr lvl="7" algn="l">
              <a:spcBef>
                <a:spcPts val="0"/>
              </a:spcBef>
              <a:spcAft>
                <a:spcPts val="0"/>
              </a:spcAft>
              <a:buClr>
                <a:schemeClr val="dk1"/>
              </a:buClr>
              <a:buSzPts val="1400"/>
              <a:buFont typeface="Calibri"/>
              <a:buNone/>
              <a:defRPr/>
            </a:lvl8pPr>
            <a:lvl9pPr lvl="8" algn="l">
              <a:spcBef>
                <a:spcPts val="0"/>
              </a:spcBef>
              <a:spcAft>
                <a:spcPts val="0"/>
              </a:spcAft>
              <a:buClr>
                <a:schemeClr val="dk1"/>
              </a:buClr>
              <a:buSzPts val="1400"/>
              <a:buFont typeface="Calibri"/>
              <a:buNone/>
              <a:defRPr/>
            </a:lvl9pPr>
          </a:lstStyle>
          <a:p>
            <a:endParaRPr/>
          </a:p>
        </p:txBody>
      </p:sp>
      <p:sp>
        <p:nvSpPr>
          <p:cNvPr id="40" name="Google Shape;40;p1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Clr>
                <a:srgbClr val="888888"/>
              </a:buClr>
              <a:buSzPts val="1400"/>
              <a:buFont typeface="Calibri"/>
              <a:buNone/>
              <a:defRPr/>
            </a:lvl1pPr>
            <a:lvl2pPr lvl="1" algn="l">
              <a:spcBef>
                <a:spcPts val="0"/>
              </a:spcBef>
              <a:spcAft>
                <a:spcPts val="0"/>
              </a:spcAft>
              <a:buClr>
                <a:schemeClr val="dk1"/>
              </a:buClr>
              <a:buSzPts val="1400"/>
              <a:buFont typeface="Calibri"/>
              <a:buNone/>
              <a:defRPr/>
            </a:lvl2pPr>
            <a:lvl3pPr lvl="2" algn="l">
              <a:spcBef>
                <a:spcPts val="0"/>
              </a:spcBef>
              <a:spcAft>
                <a:spcPts val="0"/>
              </a:spcAft>
              <a:buClr>
                <a:schemeClr val="dk1"/>
              </a:buClr>
              <a:buSzPts val="1400"/>
              <a:buFont typeface="Calibri"/>
              <a:buNone/>
              <a:defRPr/>
            </a:lvl3pPr>
            <a:lvl4pPr lvl="3" algn="l">
              <a:spcBef>
                <a:spcPts val="0"/>
              </a:spcBef>
              <a:spcAft>
                <a:spcPts val="0"/>
              </a:spcAft>
              <a:buClr>
                <a:schemeClr val="dk1"/>
              </a:buClr>
              <a:buSzPts val="1400"/>
              <a:buFont typeface="Calibri"/>
              <a:buNone/>
              <a:defRPr/>
            </a:lvl4pPr>
            <a:lvl5pPr lvl="4" algn="l">
              <a:spcBef>
                <a:spcPts val="0"/>
              </a:spcBef>
              <a:spcAft>
                <a:spcPts val="0"/>
              </a:spcAft>
              <a:buClr>
                <a:schemeClr val="dk1"/>
              </a:buClr>
              <a:buSzPts val="1400"/>
              <a:buFont typeface="Calibri"/>
              <a:buNone/>
              <a:defRPr/>
            </a:lvl5pPr>
            <a:lvl6pPr lvl="5" algn="l">
              <a:spcBef>
                <a:spcPts val="0"/>
              </a:spcBef>
              <a:spcAft>
                <a:spcPts val="0"/>
              </a:spcAft>
              <a:buClr>
                <a:schemeClr val="dk1"/>
              </a:buClr>
              <a:buSzPts val="1400"/>
              <a:buFont typeface="Calibri"/>
              <a:buNone/>
              <a:defRPr/>
            </a:lvl6pPr>
            <a:lvl7pPr lvl="6" algn="l">
              <a:spcBef>
                <a:spcPts val="0"/>
              </a:spcBef>
              <a:spcAft>
                <a:spcPts val="0"/>
              </a:spcAft>
              <a:buClr>
                <a:schemeClr val="dk1"/>
              </a:buClr>
              <a:buSzPts val="1400"/>
              <a:buFont typeface="Calibri"/>
              <a:buNone/>
              <a:defRPr/>
            </a:lvl7pPr>
            <a:lvl8pPr lvl="7" algn="l">
              <a:spcBef>
                <a:spcPts val="0"/>
              </a:spcBef>
              <a:spcAft>
                <a:spcPts val="0"/>
              </a:spcAft>
              <a:buClr>
                <a:schemeClr val="dk1"/>
              </a:buClr>
              <a:buSzPts val="1400"/>
              <a:buFont typeface="Calibri"/>
              <a:buNone/>
              <a:defRPr/>
            </a:lvl8pPr>
            <a:lvl9pPr lvl="8" algn="l">
              <a:spcBef>
                <a:spcPts val="0"/>
              </a:spcBef>
              <a:spcAft>
                <a:spcPts val="0"/>
              </a:spcAft>
              <a:buClr>
                <a:schemeClr val="dk1"/>
              </a:buClr>
              <a:buSzPts val="1400"/>
              <a:buFont typeface="Calibri"/>
              <a:buNone/>
              <a:defRPr/>
            </a:lvl9pPr>
          </a:lstStyle>
          <a:p>
            <a:endParaRPr/>
          </a:p>
        </p:txBody>
      </p:sp>
      <p:sp>
        <p:nvSpPr>
          <p:cNvPr id="41" name="Google Shape;41;p1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1pPr>
            <a:lvl2pPr marL="0" marR="0" lvl="1" indent="0" algn="r">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2pPr>
            <a:lvl3pPr marL="0" marR="0" lvl="2" indent="0" algn="r">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3pPr>
            <a:lvl4pPr marL="0" marR="0" lvl="3" indent="0" algn="r">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4pPr>
            <a:lvl5pPr marL="0" marR="0" lvl="4" indent="0" algn="r">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5pPr>
            <a:lvl6pPr marL="0" marR="0" lvl="5" indent="0" algn="r">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6pPr>
            <a:lvl7pPr marL="0" marR="0" lvl="6" indent="0" algn="r">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7pPr>
            <a:lvl8pPr marL="0" marR="0" lvl="7" indent="0" algn="r">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8pPr>
            <a:lvl9pPr marL="0" marR="0" lvl="8" indent="0" algn="r">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42"/>
        <p:cNvGrpSpPr/>
        <p:nvPr/>
      </p:nvGrpSpPr>
      <p:grpSpPr>
        <a:xfrm>
          <a:off x="0" y="0"/>
          <a:ext cx="0" cy="0"/>
          <a:chOff x="0" y="0"/>
          <a:chExt cx="0" cy="0"/>
        </a:xfrm>
      </p:grpSpPr>
      <p:sp>
        <p:nvSpPr>
          <p:cNvPr id="43" name="Google Shape;43;p17"/>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SzPts val="1400"/>
              <a:buNone/>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a:endParaRPr/>
          </a:p>
        </p:txBody>
      </p:sp>
      <p:sp>
        <p:nvSpPr>
          <p:cNvPr id="44" name="Google Shape;44;p17"/>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5" name="Google Shape;45;p17"/>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6" name="Google Shape;46;p1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Clr>
                <a:srgbClr val="888888"/>
              </a:buClr>
              <a:buSzPts val="1400"/>
              <a:buFont typeface="Calibri"/>
              <a:buNone/>
              <a:defRPr/>
            </a:lvl1pPr>
            <a:lvl2pPr lvl="1" algn="l">
              <a:spcBef>
                <a:spcPts val="0"/>
              </a:spcBef>
              <a:spcAft>
                <a:spcPts val="0"/>
              </a:spcAft>
              <a:buClr>
                <a:schemeClr val="dk1"/>
              </a:buClr>
              <a:buSzPts val="1400"/>
              <a:buFont typeface="Calibri"/>
              <a:buNone/>
              <a:defRPr/>
            </a:lvl2pPr>
            <a:lvl3pPr lvl="2" algn="l">
              <a:spcBef>
                <a:spcPts val="0"/>
              </a:spcBef>
              <a:spcAft>
                <a:spcPts val="0"/>
              </a:spcAft>
              <a:buClr>
                <a:schemeClr val="dk1"/>
              </a:buClr>
              <a:buSzPts val="1400"/>
              <a:buFont typeface="Calibri"/>
              <a:buNone/>
              <a:defRPr/>
            </a:lvl3pPr>
            <a:lvl4pPr lvl="3" algn="l">
              <a:spcBef>
                <a:spcPts val="0"/>
              </a:spcBef>
              <a:spcAft>
                <a:spcPts val="0"/>
              </a:spcAft>
              <a:buClr>
                <a:schemeClr val="dk1"/>
              </a:buClr>
              <a:buSzPts val="1400"/>
              <a:buFont typeface="Calibri"/>
              <a:buNone/>
              <a:defRPr/>
            </a:lvl4pPr>
            <a:lvl5pPr lvl="4" algn="l">
              <a:spcBef>
                <a:spcPts val="0"/>
              </a:spcBef>
              <a:spcAft>
                <a:spcPts val="0"/>
              </a:spcAft>
              <a:buClr>
                <a:schemeClr val="dk1"/>
              </a:buClr>
              <a:buSzPts val="1400"/>
              <a:buFont typeface="Calibri"/>
              <a:buNone/>
              <a:defRPr/>
            </a:lvl5pPr>
            <a:lvl6pPr lvl="5" algn="l">
              <a:spcBef>
                <a:spcPts val="0"/>
              </a:spcBef>
              <a:spcAft>
                <a:spcPts val="0"/>
              </a:spcAft>
              <a:buClr>
                <a:schemeClr val="dk1"/>
              </a:buClr>
              <a:buSzPts val="1400"/>
              <a:buFont typeface="Calibri"/>
              <a:buNone/>
              <a:defRPr/>
            </a:lvl6pPr>
            <a:lvl7pPr lvl="6" algn="l">
              <a:spcBef>
                <a:spcPts val="0"/>
              </a:spcBef>
              <a:spcAft>
                <a:spcPts val="0"/>
              </a:spcAft>
              <a:buClr>
                <a:schemeClr val="dk1"/>
              </a:buClr>
              <a:buSzPts val="1400"/>
              <a:buFont typeface="Calibri"/>
              <a:buNone/>
              <a:defRPr/>
            </a:lvl7pPr>
            <a:lvl8pPr lvl="7" algn="l">
              <a:spcBef>
                <a:spcPts val="0"/>
              </a:spcBef>
              <a:spcAft>
                <a:spcPts val="0"/>
              </a:spcAft>
              <a:buClr>
                <a:schemeClr val="dk1"/>
              </a:buClr>
              <a:buSzPts val="1400"/>
              <a:buFont typeface="Calibri"/>
              <a:buNone/>
              <a:defRPr/>
            </a:lvl8pPr>
            <a:lvl9pPr lvl="8" algn="l">
              <a:spcBef>
                <a:spcPts val="0"/>
              </a:spcBef>
              <a:spcAft>
                <a:spcPts val="0"/>
              </a:spcAft>
              <a:buClr>
                <a:schemeClr val="dk1"/>
              </a:buClr>
              <a:buSzPts val="1400"/>
              <a:buFont typeface="Calibri"/>
              <a:buNone/>
              <a:defRPr/>
            </a:lvl9pPr>
          </a:lstStyle>
          <a:p>
            <a:endParaRPr/>
          </a:p>
        </p:txBody>
      </p:sp>
      <p:sp>
        <p:nvSpPr>
          <p:cNvPr id="47" name="Google Shape;47;p1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Clr>
                <a:srgbClr val="888888"/>
              </a:buClr>
              <a:buSzPts val="1400"/>
              <a:buFont typeface="Calibri"/>
              <a:buNone/>
              <a:defRPr/>
            </a:lvl1pPr>
            <a:lvl2pPr lvl="1" algn="l">
              <a:spcBef>
                <a:spcPts val="0"/>
              </a:spcBef>
              <a:spcAft>
                <a:spcPts val="0"/>
              </a:spcAft>
              <a:buClr>
                <a:schemeClr val="dk1"/>
              </a:buClr>
              <a:buSzPts val="1400"/>
              <a:buFont typeface="Calibri"/>
              <a:buNone/>
              <a:defRPr/>
            </a:lvl2pPr>
            <a:lvl3pPr lvl="2" algn="l">
              <a:spcBef>
                <a:spcPts val="0"/>
              </a:spcBef>
              <a:spcAft>
                <a:spcPts val="0"/>
              </a:spcAft>
              <a:buClr>
                <a:schemeClr val="dk1"/>
              </a:buClr>
              <a:buSzPts val="1400"/>
              <a:buFont typeface="Calibri"/>
              <a:buNone/>
              <a:defRPr/>
            </a:lvl3pPr>
            <a:lvl4pPr lvl="3" algn="l">
              <a:spcBef>
                <a:spcPts val="0"/>
              </a:spcBef>
              <a:spcAft>
                <a:spcPts val="0"/>
              </a:spcAft>
              <a:buClr>
                <a:schemeClr val="dk1"/>
              </a:buClr>
              <a:buSzPts val="1400"/>
              <a:buFont typeface="Calibri"/>
              <a:buNone/>
              <a:defRPr/>
            </a:lvl4pPr>
            <a:lvl5pPr lvl="4" algn="l">
              <a:spcBef>
                <a:spcPts val="0"/>
              </a:spcBef>
              <a:spcAft>
                <a:spcPts val="0"/>
              </a:spcAft>
              <a:buClr>
                <a:schemeClr val="dk1"/>
              </a:buClr>
              <a:buSzPts val="1400"/>
              <a:buFont typeface="Calibri"/>
              <a:buNone/>
              <a:defRPr/>
            </a:lvl5pPr>
            <a:lvl6pPr lvl="5" algn="l">
              <a:spcBef>
                <a:spcPts val="0"/>
              </a:spcBef>
              <a:spcAft>
                <a:spcPts val="0"/>
              </a:spcAft>
              <a:buClr>
                <a:schemeClr val="dk1"/>
              </a:buClr>
              <a:buSzPts val="1400"/>
              <a:buFont typeface="Calibri"/>
              <a:buNone/>
              <a:defRPr/>
            </a:lvl6pPr>
            <a:lvl7pPr lvl="6" algn="l">
              <a:spcBef>
                <a:spcPts val="0"/>
              </a:spcBef>
              <a:spcAft>
                <a:spcPts val="0"/>
              </a:spcAft>
              <a:buClr>
                <a:schemeClr val="dk1"/>
              </a:buClr>
              <a:buSzPts val="1400"/>
              <a:buFont typeface="Calibri"/>
              <a:buNone/>
              <a:defRPr/>
            </a:lvl7pPr>
            <a:lvl8pPr lvl="7" algn="l">
              <a:spcBef>
                <a:spcPts val="0"/>
              </a:spcBef>
              <a:spcAft>
                <a:spcPts val="0"/>
              </a:spcAft>
              <a:buClr>
                <a:schemeClr val="dk1"/>
              </a:buClr>
              <a:buSzPts val="1400"/>
              <a:buFont typeface="Calibri"/>
              <a:buNone/>
              <a:defRPr/>
            </a:lvl8pPr>
            <a:lvl9pPr lvl="8" algn="l">
              <a:spcBef>
                <a:spcPts val="0"/>
              </a:spcBef>
              <a:spcAft>
                <a:spcPts val="0"/>
              </a:spcAft>
              <a:buClr>
                <a:schemeClr val="dk1"/>
              </a:buClr>
              <a:buSzPts val="1400"/>
              <a:buFont typeface="Calibri"/>
              <a:buNone/>
              <a:defRPr/>
            </a:lvl9pPr>
          </a:lstStyle>
          <a:p>
            <a:endParaRPr/>
          </a:p>
        </p:txBody>
      </p:sp>
      <p:sp>
        <p:nvSpPr>
          <p:cNvPr id="48" name="Google Shape;48;p1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1pPr>
            <a:lvl2pPr marL="0" marR="0" lvl="1" indent="0" algn="r">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2pPr>
            <a:lvl3pPr marL="0" marR="0" lvl="2" indent="0" algn="r">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3pPr>
            <a:lvl4pPr marL="0" marR="0" lvl="3" indent="0" algn="r">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4pPr>
            <a:lvl5pPr marL="0" marR="0" lvl="4" indent="0" algn="r">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5pPr>
            <a:lvl6pPr marL="0" marR="0" lvl="5" indent="0" algn="r">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6pPr>
            <a:lvl7pPr marL="0" marR="0" lvl="6" indent="0" algn="r">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7pPr>
            <a:lvl8pPr marL="0" marR="0" lvl="7" indent="0" algn="r">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8pPr>
            <a:lvl9pPr marL="0" marR="0" lvl="8" indent="0" algn="r">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9"/>
        <p:cNvGrpSpPr/>
        <p:nvPr/>
      </p:nvGrpSpPr>
      <p:grpSpPr>
        <a:xfrm>
          <a:off x="0" y="0"/>
          <a:ext cx="0" cy="0"/>
          <a:chOff x="0" y="0"/>
          <a:chExt cx="0" cy="0"/>
        </a:xfrm>
      </p:grpSpPr>
      <p:sp>
        <p:nvSpPr>
          <p:cNvPr id="50" name="Google Shape;50;p18"/>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SzPts val="1400"/>
              <a:buNone/>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a:endParaRPr/>
          </a:p>
        </p:txBody>
      </p:sp>
      <p:sp>
        <p:nvSpPr>
          <p:cNvPr id="51" name="Google Shape;51;p18"/>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52" name="Google Shape;52;p18"/>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53" name="Google Shape;53;p18"/>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54" name="Google Shape;54;p18"/>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55" name="Google Shape;55;p1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Clr>
                <a:srgbClr val="888888"/>
              </a:buClr>
              <a:buSzPts val="1400"/>
              <a:buFont typeface="Calibri"/>
              <a:buNone/>
              <a:defRPr/>
            </a:lvl1pPr>
            <a:lvl2pPr lvl="1" algn="l">
              <a:spcBef>
                <a:spcPts val="0"/>
              </a:spcBef>
              <a:spcAft>
                <a:spcPts val="0"/>
              </a:spcAft>
              <a:buClr>
                <a:schemeClr val="dk1"/>
              </a:buClr>
              <a:buSzPts val="1400"/>
              <a:buFont typeface="Calibri"/>
              <a:buNone/>
              <a:defRPr/>
            </a:lvl2pPr>
            <a:lvl3pPr lvl="2" algn="l">
              <a:spcBef>
                <a:spcPts val="0"/>
              </a:spcBef>
              <a:spcAft>
                <a:spcPts val="0"/>
              </a:spcAft>
              <a:buClr>
                <a:schemeClr val="dk1"/>
              </a:buClr>
              <a:buSzPts val="1400"/>
              <a:buFont typeface="Calibri"/>
              <a:buNone/>
              <a:defRPr/>
            </a:lvl3pPr>
            <a:lvl4pPr lvl="3" algn="l">
              <a:spcBef>
                <a:spcPts val="0"/>
              </a:spcBef>
              <a:spcAft>
                <a:spcPts val="0"/>
              </a:spcAft>
              <a:buClr>
                <a:schemeClr val="dk1"/>
              </a:buClr>
              <a:buSzPts val="1400"/>
              <a:buFont typeface="Calibri"/>
              <a:buNone/>
              <a:defRPr/>
            </a:lvl4pPr>
            <a:lvl5pPr lvl="4" algn="l">
              <a:spcBef>
                <a:spcPts val="0"/>
              </a:spcBef>
              <a:spcAft>
                <a:spcPts val="0"/>
              </a:spcAft>
              <a:buClr>
                <a:schemeClr val="dk1"/>
              </a:buClr>
              <a:buSzPts val="1400"/>
              <a:buFont typeface="Calibri"/>
              <a:buNone/>
              <a:defRPr/>
            </a:lvl5pPr>
            <a:lvl6pPr lvl="5" algn="l">
              <a:spcBef>
                <a:spcPts val="0"/>
              </a:spcBef>
              <a:spcAft>
                <a:spcPts val="0"/>
              </a:spcAft>
              <a:buClr>
                <a:schemeClr val="dk1"/>
              </a:buClr>
              <a:buSzPts val="1400"/>
              <a:buFont typeface="Calibri"/>
              <a:buNone/>
              <a:defRPr/>
            </a:lvl6pPr>
            <a:lvl7pPr lvl="6" algn="l">
              <a:spcBef>
                <a:spcPts val="0"/>
              </a:spcBef>
              <a:spcAft>
                <a:spcPts val="0"/>
              </a:spcAft>
              <a:buClr>
                <a:schemeClr val="dk1"/>
              </a:buClr>
              <a:buSzPts val="1400"/>
              <a:buFont typeface="Calibri"/>
              <a:buNone/>
              <a:defRPr/>
            </a:lvl7pPr>
            <a:lvl8pPr lvl="7" algn="l">
              <a:spcBef>
                <a:spcPts val="0"/>
              </a:spcBef>
              <a:spcAft>
                <a:spcPts val="0"/>
              </a:spcAft>
              <a:buClr>
                <a:schemeClr val="dk1"/>
              </a:buClr>
              <a:buSzPts val="1400"/>
              <a:buFont typeface="Calibri"/>
              <a:buNone/>
              <a:defRPr/>
            </a:lvl8pPr>
            <a:lvl9pPr lvl="8" algn="l">
              <a:spcBef>
                <a:spcPts val="0"/>
              </a:spcBef>
              <a:spcAft>
                <a:spcPts val="0"/>
              </a:spcAft>
              <a:buClr>
                <a:schemeClr val="dk1"/>
              </a:buClr>
              <a:buSzPts val="1400"/>
              <a:buFont typeface="Calibri"/>
              <a:buNone/>
              <a:defRPr/>
            </a:lvl9pPr>
          </a:lstStyle>
          <a:p>
            <a:endParaRPr/>
          </a:p>
        </p:txBody>
      </p:sp>
      <p:sp>
        <p:nvSpPr>
          <p:cNvPr id="56" name="Google Shape;56;p1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Clr>
                <a:srgbClr val="888888"/>
              </a:buClr>
              <a:buSzPts val="1400"/>
              <a:buFont typeface="Calibri"/>
              <a:buNone/>
              <a:defRPr/>
            </a:lvl1pPr>
            <a:lvl2pPr lvl="1" algn="l">
              <a:spcBef>
                <a:spcPts val="0"/>
              </a:spcBef>
              <a:spcAft>
                <a:spcPts val="0"/>
              </a:spcAft>
              <a:buClr>
                <a:schemeClr val="dk1"/>
              </a:buClr>
              <a:buSzPts val="1400"/>
              <a:buFont typeface="Calibri"/>
              <a:buNone/>
              <a:defRPr/>
            </a:lvl2pPr>
            <a:lvl3pPr lvl="2" algn="l">
              <a:spcBef>
                <a:spcPts val="0"/>
              </a:spcBef>
              <a:spcAft>
                <a:spcPts val="0"/>
              </a:spcAft>
              <a:buClr>
                <a:schemeClr val="dk1"/>
              </a:buClr>
              <a:buSzPts val="1400"/>
              <a:buFont typeface="Calibri"/>
              <a:buNone/>
              <a:defRPr/>
            </a:lvl3pPr>
            <a:lvl4pPr lvl="3" algn="l">
              <a:spcBef>
                <a:spcPts val="0"/>
              </a:spcBef>
              <a:spcAft>
                <a:spcPts val="0"/>
              </a:spcAft>
              <a:buClr>
                <a:schemeClr val="dk1"/>
              </a:buClr>
              <a:buSzPts val="1400"/>
              <a:buFont typeface="Calibri"/>
              <a:buNone/>
              <a:defRPr/>
            </a:lvl4pPr>
            <a:lvl5pPr lvl="4" algn="l">
              <a:spcBef>
                <a:spcPts val="0"/>
              </a:spcBef>
              <a:spcAft>
                <a:spcPts val="0"/>
              </a:spcAft>
              <a:buClr>
                <a:schemeClr val="dk1"/>
              </a:buClr>
              <a:buSzPts val="1400"/>
              <a:buFont typeface="Calibri"/>
              <a:buNone/>
              <a:defRPr/>
            </a:lvl5pPr>
            <a:lvl6pPr lvl="5" algn="l">
              <a:spcBef>
                <a:spcPts val="0"/>
              </a:spcBef>
              <a:spcAft>
                <a:spcPts val="0"/>
              </a:spcAft>
              <a:buClr>
                <a:schemeClr val="dk1"/>
              </a:buClr>
              <a:buSzPts val="1400"/>
              <a:buFont typeface="Calibri"/>
              <a:buNone/>
              <a:defRPr/>
            </a:lvl6pPr>
            <a:lvl7pPr lvl="6" algn="l">
              <a:spcBef>
                <a:spcPts val="0"/>
              </a:spcBef>
              <a:spcAft>
                <a:spcPts val="0"/>
              </a:spcAft>
              <a:buClr>
                <a:schemeClr val="dk1"/>
              </a:buClr>
              <a:buSzPts val="1400"/>
              <a:buFont typeface="Calibri"/>
              <a:buNone/>
              <a:defRPr/>
            </a:lvl7pPr>
            <a:lvl8pPr lvl="7" algn="l">
              <a:spcBef>
                <a:spcPts val="0"/>
              </a:spcBef>
              <a:spcAft>
                <a:spcPts val="0"/>
              </a:spcAft>
              <a:buClr>
                <a:schemeClr val="dk1"/>
              </a:buClr>
              <a:buSzPts val="1400"/>
              <a:buFont typeface="Calibri"/>
              <a:buNone/>
              <a:defRPr/>
            </a:lvl8pPr>
            <a:lvl9pPr lvl="8" algn="l">
              <a:spcBef>
                <a:spcPts val="0"/>
              </a:spcBef>
              <a:spcAft>
                <a:spcPts val="0"/>
              </a:spcAft>
              <a:buClr>
                <a:schemeClr val="dk1"/>
              </a:buClr>
              <a:buSzPts val="1400"/>
              <a:buFont typeface="Calibri"/>
              <a:buNone/>
              <a:defRPr/>
            </a:lvl9pPr>
          </a:lstStyle>
          <a:p>
            <a:endParaRPr/>
          </a:p>
        </p:txBody>
      </p:sp>
      <p:sp>
        <p:nvSpPr>
          <p:cNvPr id="57" name="Google Shape;57;p1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1pPr>
            <a:lvl2pPr marL="0" marR="0" lvl="1" indent="0" algn="r">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2pPr>
            <a:lvl3pPr marL="0" marR="0" lvl="2" indent="0" algn="r">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3pPr>
            <a:lvl4pPr marL="0" marR="0" lvl="3" indent="0" algn="r">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4pPr>
            <a:lvl5pPr marL="0" marR="0" lvl="4" indent="0" algn="r">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5pPr>
            <a:lvl6pPr marL="0" marR="0" lvl="5" indent="0" algn="r">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6pPr>
            <a:lvl7pPr marL="0" marR="0" lvl="6" indent="0" algn="r">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7pPr>
            <a:lvl8pPr marL="0" marR="0" lvl="7" indent="0" algn="r">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8pPr>
            <a:lvl9pPr marL="0" marR="0" lvl="8" indent="0" algn="r">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8"/>
        <p:cNvGrpSpPr/>
        <p:nvPr/>
      </p:nvGrpSpPr>
      <p:grpSpPr>
        <a:xfrm>
          <a:off x="0" y="0"/>
          <a:ext cx="0" cy="0"/>
          <a:chOff x="0" y="0"/>
          <a:chExt cx="0" cy="0"/>
        </a:xfrm>
      </p:grpSpPr>
      <p:sp>
        <p:nvSpPr>
          <p:cNvPr id="59" name="Google Shape;59;p19"/>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Autofit/>
          </a:bodyPr>
          <a:lstStyle>
            <a:lvl1pPr lvl="0" algn="l">
              <a:lnSpc>
                <a:spcPct val="90000"/>
              </a:lnSpc>
              <a:spcBef>
                <a:spcPts val="0"/>
              </a:spcBef>
              <a:spcAft>
                <a:spcPts val="0"/>
              </a:spcAft>
              <a:buSzPts val="1400"/>
              <a:buNone/>
              <a:defRPr sz="3200"/>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a:endParaRPr/>
          </a:p>
        </p:txBody>
      </p:sp>
      <p:sp>
        <p:nvSpPr>
          <p:cNvPr id="60" name="Google Shape;60;p19"/>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61" name="Google Shape;61;p19"/>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2" name="Google Shape;62;p1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Clr>
                <a:srgbClr val="888888"/>
              </a:buClr>
              <a:buSzPts val="1400"/>
              <a:buFont typeface="Calibri"/>
              <a:buNone/>
              <a:defRPr/>
            </a:lvl1pPr>
            <a:lvl2pPr lvl="1" algn="l">
              <a:spcBef>
                <a:spcPts val="0"/>
              </a:spcBef>
              <a:spcAft>
                <a:spcPts val="0"/>
              </a:spcAft>
              <a:buClr>
                <a:schemeClr val="dk1"/>
              </a:buClr>
              <a:buSzPts val="1400"/>
              <a:buFont typeface="Calibri"/>
              <a:buNone/>
              <a:defRPr/>
            </a:lvl2pPr>
            <a:lvl3pPr lvl="2" algn="l">
              <a:spcBef>
                <a:spcPts val="0"/>
              </a:spcBef>
              <a:spcAft>
                <a:spcPts val="0"/>
              </a:spcAft>
              <a:buClr>
                <a:schemeClr val="dk1"/>
              </a:buClr>
              <a:buSzPts val="1400"/>
              <a:buFont typeface="Calibri"/>
              <a:buNone/>
              <a:defRPr/>
            </a:lvl3pPr>
            <a:lvl4pPr lvl="3" algn="l">
              <a:spcBef>
                <a:spcPts val="0"/>
              </a:spcBef>
              <a:spcAft>
                <a:spcPts val="0"/>
              </a:spcAft>
              <a:buClr>
                <a:schemeClr val="dk1"/>
              </a:buClr>
              <a:buSzPts val="1400"/>
              <a:buFont typeface="Calibri"/>
              <a:buNone/>
              <a:defRPr/>
            </a:lvl4pPr>
            <a:lvl5pPr lvl="4" algn="l">
              <a:spcBef>
                <a:spcPts val="0"/>
              </a:spcBef>
              <a:spcAft>
                <a:spcPts val="0"/>
              </a:spcAft>
              <a:buClr>
                <a:schemeClr val="dk1"/>
              </a:buClr>
              <a:buSzPts val="1400"/>
              <a:buFont typeface="Calibri"/>
              <a:buNone/>
              <a:defRPr/>
            </a:lvl5pPr>
            <a:lvl6pPr lvl="5" algn="l">
              <a:spcBef>
                <a:spcPts val="0"/>
              </a:spcBef>
              <a:spcAft>
                <a:spcPts val="0"/>
              </a:spcAft>
              <a:buClr>
                <a:schemeClr val="dk1"/>
              </a:buClr>
              <a:buSzPts val="1400"/>
              <a:buFont typeface="Calibri"/>
              <a:buNone/>
              <a:defRPr/>
            </a:lvl6pPr>
            <a:lvl7pPr lvl="6" algn="l">
              <a:spcBef>
                <a:spcPts val="0"/>
              </a:spcBef>
              <a:spcAft>
                <a:spcPts val="0"/>
              </a:spcAft>
              <a:buClr>
                <a:schemeClr val="dk1"/>
              </a:buClr>
              <a:buSzPts val="1400"/>
              <a:buFont typeface="Calibri"/>
              <a:buNone/>
              <a:defRPr/>
            </a:lvl7pPr>
            <a:lvl8pPr lvl="7" algn="l">
              <a:spcBef>
                <a:spcPts val="0"/>
              </a:spcBef>
              <a:spcAft>
                <a:spcPts val="0"/>
              </a:spcAft>
              <a:buClr>
                <a:schemeClr val="dk1"/>
              </a:buClr>
              <a:buSzPts val="1400"/>
              <a:buFont typeface="Calibri"/>
              <a:buNone/>
              <a:defRPr/>
            </a:lvl8pPr>
            <a:lvl9pPr lvl="8" algn="l">
              <a:spcBef>
                <a:spcPts val="0"/>
              </a:spcBef>
              <a:spcAft>
                <a:spcPts val="0"/>
              </a:spcAft>
              <a:buClr>
                <a:schemeClr val="dk1"/>
              </a:buClr>
              <a:buSzPts val="1400"/>
              <a:buFont typeface="Calibri"/>
              <a:buNone/>
              <a:defRPr/>
            </a:lvl9pPr>
          </a:lstStyle>
          <a:p>
            <a:endParaRPr/>
          </a:p>
        </p:txBody>
      </p:sp>
      <p:sp>
        <p:nvSpPr>
          <p:cNvPr id="63" name="Google Shape;63;p1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Clr>
                <a:srgbClr val="888888"/>
              </a:buClr>
              <a:buSzPts val="1400"/>
              <a:buFont typeface="Calibri"/>
              <a:buNone/>
              <a:defRPr/>
            </a:lvl1pPr>
            <a:lvl2pPr lvl="1" algn="l">
              <a:spcBef>
                <a:spcPts val="0"/>
              </a:spcBef>
              <a:spcAft>
                <a:spcPts val="0"/>
              </a:spcAft>
              <a:buClr>
                <a:schemeClr val="dk1"/>
              </a:buClr>
              <a:buSzPts val="1400"/>
              <a:buFont typeface="Calibri"/>
              <a:buNone/>
              <a:defRPr/>
            </a:lvl2pPr>
            <a:lvl3pPr lvl="2" algn="l">
              <a:spcBef>
                <a:spcPts val="0"/>
              </a:spcBef>
              <a:spcAft>
                <a:spcPts val="0"/>
              </a:spcAft>
              <a:buClr>
                <a:schemeClr val="dk1"/>
              </a:buClr>
              <a:buSzPts val="1400"/>
              <a:buFont typeface="Calibri"/>
              <a:buNone/>
              <a:defRPr/>
            </a:lvl3pPr>
            <a:lvl4pPr lvl="3" algn="l">
              <a:spcBef>
                <a:spcPts val="0"/>
              </a:spcBef>
              <a:spcAft>
                <a:spcPts val="0"/>
              </a:spcAft>
              <a:buClr>
                <a:schemeClr val="dk1"/>
              </a:buClr>
              <a:buSzPts val="1400"/>
              <a:buFont typeface="Calibri"/>
              <a:buNone/>
              <a:defRPr/>
            </a:lvl4pPr>
            <a:lvl5pPr lvl="4" algn="l">
              <a:spcBef>
                <a:spcPts val="0"/>
              </a:spcBef>
              <a:spcAft>
                <a:spcPts val="0"/>
              </a:spcAft>
              <a:buClr>
                <a:schemeClr val="dk1"/>
              </a:buClr>
              <a:buSzPts val="1400"/>
              <a:buFont typeface="Calibri"/>
              <a:buNone/>
              <a:defRPr/>
            </a:lvl5pPr>
            <a:lvl6pPr lvl="5" algn="l">
              <a:spcBef>
                <a:spcPts val="0"/>
              </a:spcBef>
              <a:spcAft>
                <a:spcPts val="0"/>
              </a:spcAft>
              <a:buClr>
                <a:schemeClr val="dk1"/>
              </a:buClr>
              <a:buSzPts val="1400"/>
              <a:buFont typeface="Calibri"/>
              <a:buNone/>
              <a:defRPr/>
            </a:lvl6pPr>
            <a:lvl7pPr lvl="6" algn="l">
              <a:spcBef>
                <a:spcPts val="0"/>
              </a:spcBef>
              <a:spcAft>
                <a:spcPts val="0"/>
              </a:spcAft>
              <a:buClr>
                <a:schemeClr val="dk1"/>
              </a:buClr>
              <a:buSzPts val="1400"/>
              <a:buFont typeface="Calibri"/>
              <a:buNone/>
              <a:defRPr/>
            </a:lvl7pPr>
            <a:lvl8pPr lvl="7" algn="l">
              <a:spcBef>
                <a:spcPts val="0"/>
              </a:spcBef>
              <a:spcAft>
                <a:spcPts val="0"/>
              </a:spcAft>
              <a:buClr>
                <a:schemeClr val="dk1"/>
              </a:buClr>
              <a:buSzPts val="1400"/>
              <a:buFont typeface="Calibri"/>
              <a:buNone/>
              <a:defRPr/>
            </a:lvl8pPr>
            <a:lvl9pPr lvl="8" algn="l">
              <a:spcBef>
                <a:spcPts val="0"/>
              </a:spcBef>
              <a:spcAft>
                <a:spcPts val="0"/>
              </a:spcAft>
              <a:buClr>
                <a:schemeClr val="dk1"/>
              </a:buClr>
              <a:buSzPts val="1400"/>
              <a:buFont typeface="Calibri"/>
              <a:buNone/>
              <a:defRPr/>
            </a:lvl9pPr>
          </a:lstStyle>
          <a:p>
            <a:endParaRPr/>
          </a:p>
        </p:txBody>
      </p:sp>
      <p:sp>
        <p:nvSpPr>
          <p:cNvPr id="64" name="Google Shape;64;p1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1pPr>
            <a:lvl2pPr marL="0" marR="0" lvl="1" indent="0" algn="r">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2pPr>
            <a:lvl3pPr marL="0" marR="0" lvl="2" indent="0" algn="r">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3pPr>
            <a:lvl4pPr marL="0" marR="0" lvl="3" indent="0" algn="r">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4pPr>
            <a:lvl5pPr marL="0" marR="0" lvl="4" indent="0" algn="r">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5pPr>
            <a:lvl6pPr marL="0" marR="0" lvl="5" indent="0" algn="r">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6pPr>
            <a:lvl7pPr marL="0" marR="0" lvl="6" indent="0" algn="r">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7pPr>
            <a:lvl8pPr marL="0" marR="0" lvl="7" indent="0" algn="r">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8pPr>
            <a:lvl9pPr marL="0" marR="0" lvl="8" indent="0" algn="r">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5"/>
        <p:cNvGrpSpPr/>
        <p:nvPr/>
      </p:nvGrpSpPr>
      <p:grpSpPr>
        <a:xfrm>
          <a:off x="0" y="0"/>
          <a:ext cx="0" cy="0"/>
          <a:chOff x="0" y="0"/>
          <a:chExt cx="0" cy="0"/>
        </a:xfrm>
      </p:grpSpPr>
      <p:sp>
        <p:nvSpPr>
          <p:cNvPr id="66" name="Google Shape;66;p20"/>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Autofit/>
          </a:bodyPr>
          <a:lstStyle>
            <a:lvl1pPr lvl="0" algn="l">
              <a:lnSpc>
                <a:spcPct val="90000"/>
              </a:lnSpc>
              <a:spcBef>
                <a:spcPts val="0"/>
              </a:spcBef>
              <a:spcAft>
                <a:spcPts val="0"/>
              </a:spcAft>
              <a:buSzPts val="1400"/>
              <a:buNone/>
              <a:defRPr sz="3200"/>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a:endParaRPr/>
          </a:p>
        </p:txBody>
      </p:sp>
      <p:sp>
        <p:nvSpPr>
          <p:cNvPr id="67" name="Google Shape;67;p20"/>
          <p:cNvSpPr>
            <a:spLocks noGrp="1"/>
          </p:cNvSpPr>
          <p:nvPr>
            <p:ph type="pic" idx="2"/>
          </p:nvPr>
        </p:nvSpPr>
        <p:spPr>
          <a:xfrm>
            <a:off x="5183188" y="987425"/>
            <a:ext cx="6172200" cy="4873625"/>
          </a:xfrm>
          <a:prstGeom prst="rect">
            <a:avLst/>
          </a:prstGeom>
          <a:noFill/>
          <a:ln>
            <a:noFill/>
          </a:ln>
        </p:spPr>
      </p:sp>
      <p:sp>
        <p:nvSpPr>
          <p:cNvPr id="68" name="Google Shape;68;p20"/>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9" name="Google Shape;69;p2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Clr>
                <a:srgbClr val="888888"/>
              </a:buClr>
              <a:buSzPts val="1400"/>
              <a:buFont typeface="Calibri"/>
              <a:buNone/>
              <a:defRPr/>
            </a:lvl1pPr>
            <a:lvl2pPr lvl="1" algn="l">
              <a:spcBef>
                <a:spcPts val="0"/>
              </a:spcBef>
              <a:spcAft>
                <a:spcPts val="0"/>
              </a:spcAft>
              <a:buClr>
                <a:schemeClr val="dk1"/>
              </a:buClr>
              <a:buSzPts val="1400"/>
              <a:buFont typeface="Calibri"/>
              <a:buNone/>
              <a:defRPr/>
            </a:lvl2pPr>
            <a:lvl3pPr lvl="2" algn="l">
              <a:spcBef>
                <a:spcPts val="0"/>
              </a:spcBef>
              <a:spcAft>
                <a:spcPts val="0"/>
              </a:spcAft>
              <a:buClr>
                <a:schemeClr val="dk1"/>
              </a:buClr>
              <a:buSzPts val="1400"/>
              <a:buFont typeface="Calibri"/>
              <a:buNone/>
              <a:defRPr/>
            </a:lvl3pPr>
            <a:lvl4pPr lvl="3" algn="l">
              <a:spcBef>
                <a:spcPts val="0"/>
              </a:spcBef>
              <a:spcAft>
                <a:spcPts val="0"/>
              </a:spcAft>
              <a:buClr>
                <a:schemeClr val="dk1"/>
              </a:buClr>
              <a:buSzPts val="1400"/>
              <a:buFont typeface="Calibri"/>
              <a:buNone/>
              <a:defRPr/>
            </a:lvl4pPr>
            <a:lvl5pPr lvl="4" algn="l">
              <a:spcBef>
                <a:spcPts val="0"/>
              </a:spcBef>
              <a:spcAft>
                <a:spcPts val="0"/>
              </a:spcAft>
              <a:buClr>
                <a:schemeClr val="dk1"/>
              </a:buClr>
              <a:buSzPts val="1400"/>
              <a:buFont typeface="Calibri"/>
              <a:buNone/>
              <a:defRPr/>
            </a:lvl5pPr>
            <a:lvl6pPr lvl="5" algn="l">
              <a:spcBef>
                <a:spcPts val="0"/>
              </a:spcBef>
              <a:spcAft>
                <a:spcPts val="0"/>
              </a:spcAft>
              <a:buClr>
                <a:schemeClr val="dk1"/>
              </a:buClr>
              <a:buSzPts val="1400"/>
              <a:buFont typeface="Calibri"/>
              <a:buNone/>
              <a:defRPr/>
            </a:lvl6pPr>
            <a:lvl7pPr lvl="6" algn="l">
              <a:spcBef>
                <a:spcPts val="0"/>
              </a:spcBef>
              <a:spcAft>
                <a:spcPts val="0"/>
              </a:spcAft>
              <a:buClr>
                <a:schemeClr val="dk1"/>
              </a:buClr>
              <a:buSzPts val="1400"/>
              <a:buFont typeface="Calibri"/>
              <a:buNone/>
              <a:defRPr/>
            </a:lvl7pPr>
            <a:lvl8pPr lvl="7" algn="l">
              <a:spcBef>
                <a:spcPts val="0"/>
              </a:spcBef>
              <a:spcAft>
                <a:spcPts val="0"/>
              </a:spcAft>
              <a:buClr>
                <a:schemeClr val="dk1"/>
              </a:buClr>
              <a:buSzPts val="1400"/>
              <a:buFont typeface="Calibri"/>
              <a:buNone/>
              <a:defRPr/>
            </a:lvl8pPr>
            <a:lvl9pPr lvl="8" algn="l">
              <a:spcBef>
                <a:spcPts val="0"/>
              </a:spcBef>
              <a:spcAft>
                <a:spcPts val="0"/>
              </a:spcAft>
              <a:buClr>
                <a:schemeClr val="dk1"/>
              </a:buClr>
              <a:buSzPts val="1400"/>
              <a:buFont typeface="Calibri"/>
              <a:buNone/>
              <a:defRPr/>
            </a:lvl9pPr>
          </a:lstStyle>
          <a:p>
            <a:endParaRPr/>
          </a:p>
        </p:txBody>
      </p:sp>
      <p:sp>
        <p:nvSpPr>
          <p:cNvPr id="70" name="Google Shape;70;p2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Clr>
                <a:srgbClr val="888888"/>
              </a:buClr>
              <a:buSzPts val="1400"/>
              <a:buFont typeface="Calibri"/>
              <a:buNone/>
              <a:defRPr/>
            </a:lvl1pPr>
            <a:lvl2pPr lvl="1" algn="l">
              <a:spcBef>
                <a:spcPts val="0"/>
              </a:spcBef>
              <a:spcAft>
                <a:spcPts val="0"/>
              </a:spcAft>
              <a:buClr>
                <a:schemeClr val="dk1"/>
              </a:buClr>
              <a:buSzPts val="1400"/>
              <a:buFont typeface="Calibri"/>
              <a:buNone/>
              <a:defRPr/>
            </a:lvl2pPr>
            <a:lvl3pPr lvl="2" algn="l">
              <a:spcBef>
                <a:spcPts val="0"/>
              </a:spcBef>
              <a:spcAft>
                <a:spcPts val="0"/>
              </a:spcAft>
              <a:buClr>
                <a:schemeClr val="dk1"/>
              </a:buClr>
              <a:buSzPts val="1400"/>
              <a:buFont typeface="Calibri"/>
              <a:buNone/>
              <a:defRPr/>
            </a:lvl3pPr>
            <a:lvl4pPr lvl="3" algn="l">
              <a:spcBef>
                <a:spcPts val="0"/>
              </a:spcBef>
              <a:spcAft>
                <a:spcPts val="0"/>
              </a:spcAft>
              <a:buClr>
                <a:schemeClr val="dk1"/>
              </a:buClr>
              <a:buSzPts val="1400"/>
              <a:buFont typeface="Calibri"/>
              <a:buNone/>
              <a:defRPr/>
            </a:lvl4pPr>
            <a:lvl5pPr lvl="4" algn="l">
              <a:spcBef>
                <a:spcPts val="0"/>
              </a:spcBef>
              <a:spcAft>
                <a:spcPts val="0"/>
              </a:spcAft>
              <a:buClr>
                <a:schemeClr val="dk1"/>
              </a:buClr>
              <a:buSzPts val="1400"/>
              <a:buFont typeface="Calibri"/>
              <a:buNone/>
              <a:defRPr/>
            </a:lvl5pPr>
            <a:lvl6pPr lvl="5" algn="l">
              <a:spcBef>
                <a:spcPts val="0"/>
              </a:spcBef>
              <a:spcAft>
                <a:spcPts val="0"/>
              </a:spcAft>
              <a:buClr>
                <a:schemeClr val="dk1"/>
              </a:buClr>
              <a:buSzPts val="1400"/>
              <a:buFont typeface="Calibri"/>
              <a:buNone/>
              <a:defRPr/>
            </a:lvl6pPr>
            <a:lvl7pPr lvl="6" algn="l">
              <a:spcBef>
                <a:spcPts val="0"/>
              </a:spcBef>
              <a:spcAft>
                <a:spcPts val="0"/>
              </a:spcAft>
              <a:buClr>
                <a:schemeClr val="dk1"/>
              </a:buClr>
              <a:buSzPts val="1400"/>
              <a:buFont typeface="Calibri"/>
              <a:buNone/>
              <a:defRPr/>
            </a:lvl7pPr>
            <a:lvl8pPr lvl="7" algn="l">
              <a:spcBef>
                <a:spcPts val="0"/>
              </a:spcBef>
              <a:spcAft>
                <a:spcPts val="0"/>
              </a:spcAft>
              <a:buClr>
                <a:schemeClr val="dk1"/>
              </a:buClr>
              <a:buSzPts val="1400"/>
              <a:buFont typeface="Calibri"/>
              <a:buNone/>
              <a:defRPr/>
            </a:lvl8pPr>
            <a:lvl9pPr lvl="8" algn="l">
              <a:spcBef>
                <a:spcPts val="0"/>
              </a:spcBef>
              <a:spcAft>
                <a:spcPts val="0"/>
              </a:spcAft>
              <a:buClr>
                <a:schemeClr val="dk1"/>
              </a:buClr>
              <a:buSzPts val="1400"/>
              <a:buFont typeface="Calibri"/>
              <a:buNone/>
              <a:defRPr/>
            </a:lvl9pPr>
          </a:lstStyle>
          <a:p>
            <a:endParaRPr/>
          </a:p>
        </p:txBody>
      </p:sp>
      <p:sp>
        <p:nvSpPr>
          <p:cNvPr id="71" name="Google Shape;71;p2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1pPr>
            <a:lvl2pPr marL="0" marR="0" lvl="1" indent="0" algn="r">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2pPr>
            <a:lvl3pPr marL="0" marR="0" lvl="2" indent="0" algn="r">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3pPr>
            <a:lvl4pPr marL="0" marR="0" lvl="3" indent="0" algn="r">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4pPr>
            <a:lvl5pPr marL="0" marR="0" lvl="4" indent="0" algn="r">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5pPr>
            <a:lvl6pPr marL="0" marR="0" lvl="5" indent="0" algn="r">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6pPr>
            <a:lvl7pPr marL="0" marR="0" lvl="6" indent="0" algn="r">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7pPr>
            <a:lvl8pPr marL="0" marR="0" lvl="7" indent="0" algn="r">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8pPr>
            <a:lvl9pPr marL="0" marR="0" lvl="8" indent="0" algn="r">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8"/>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lvl1pPr marR="0" lvl="0" algn="l" rtl="0">
              <a:lnSpc>
                <a:spcPct val="9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1pPr>
            <a:lvl2pPr marR="0" lvl="1" algn="l" rtl="0">
              <a:lnSpc>
                <a:spcPct val="9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2pPr>
            <a:lvl3pPr marR="0" lvl="2" algn="l" rtl="0">
              <a:lnSpc>
                <a:spcPct val="9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3pPr>
            <a:lvl4pPr marR="0" lvl="3" algn="l" rtl="0">
              <a:lnSpc>
                <a:spcPct val="9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4pPr>
            <a:lvl5pPr marR="0" lvl="4" algn="l" rtl="0">
              <a:lnSpc>
                <a:spcPct val="9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5pPr>
            <a:lvl6pPr marR="0" lvl="5" algn="l" rtl="0">
              <a:lnSpc>
                <a:spcPct val="9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6pPr>
            <a:lvl7pPr marR="0" lvl="6" algn="l" rtl="0">
              <a:lnSpc>
                <a:spcPct val="9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7pPr>
            <a:lvl8pPr marR="0" lvl="7" algn="l" rtl="0">
              <a:lnSpc>
                <a:spcPct val="9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8pPr>
            <a:lvl9pPr marR="0" lvl="8" algn="l" rtl="0">
              <a:lnSpc>
                <a:spcPct val="9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9pPr>
          </a:lstStyle>
          <a:p>
            <a:endParaRPr/>
          </a:p>
        </p:txBody>
      </p:sp>
      <p:sp>
        <p:nvSpPr>
          <p:cNvPr id="11" name="Google Shape;11;p8"/>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2" name="Google Shape;12;p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Clr>
                <a:srgbClr val="888888"/>
              </a:buClr>
              <a:buSzPts val="1400"/>
              <a:buFont typeface="Calibri"/>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Clr>
                <a:schemeClr val="dk1"/>
              </a:buClr>
              <a:buSzPts val="1400"/>
              <a:buFont typeface="Calibri"/>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Clr>
                <a:schemeClr val="dk1"/>
              </a:buClr>
              <a:buSzPts val="1400"/>
              <a:buFont typeface="Calibri"/>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Clr>
                <a:schemeClr val="dk1"/>
              </a:buClr>
              <a:buSzPts val="1400"/>
              <a:buFont typeface="Calibri"/>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Clr>
                <a:schemeClr val="dk1"/>
              </a:buClr>
              <a:buSzPts val="1400"/>
              <a:buFont typeface="Calibri"/>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Clr>
                <a:schemeClr val="dk1"/>
              </a:buClr>
              <a:buSzPts val="1400"/>
              <a:buFont typeface="Calibri"/>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Clr>
                <a:schemeClr val="dk1"/>
              </a:buClr>
              <a:buSzPts val="1400"/>
              <a:buFont typeface="Calibri"/>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Clr>
                <a:schemeClr val="dk1"/>
              </a:buClr>
              <a:buSzPts val="1400"/>
              <a:buFont typeface="Calibri"/>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Clr>
                <a:schemeClr val="dk1"/>
              </a:buClr>
              <a:buSzPts val="1400"/>
              <a:buFont typeface="Calibri"/>
              <a:buNone/>
              <a:defRPr sz="1800" b="0" i="0" u="none" strike="noStrike" cap="none">
                <a:solidFill>
                  <a:schemeClr val="dk1"/>
                </a:solidFill>
                <a:latin typeface="Calibri"/>
                <a:ea typeface="Calibri"/>
                <a:cs typeface="Calibri"/>
                <a:sym typeface="Calibri"/>
              </a:defRPr>
            </a:lvl9pPr>
          </a:lstStyle>
          <a:p>
            <a:endParaRPr/>
          </a:p>
        </p:txBody>
      </p:sp>
      <p:sp>
        <p:nvSpPr>
          <p:cNvPr id="13" name="Google Shape;13;p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Clr>
                <a:srgbClr val="888888"/>
              </a:buClr>
              <a:buSzPts val="1400"/>
              <a:buFont typeface="Calibri"/>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Clr>
                <a:schemeClr val="dk1"/>
              </a:buClr>
              <a:buSzPts val="1400"/>
              <a:buFont typeface="Calibri"/>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Clr>
                <a:schemeClr val="dk1"/>
              </a:buClr>
              <a:buSzPts val="1400"/>
              <a:buFont typeface="Calibri"/>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Clr>
                <a:schemeClr val="dk1"/>
              </a:buClr>
              <a:buSzPts val="1400"/>
              <a:buFont typeface="Calibri"/>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Clr>
                <a:schemeClr val="dk1"/>
              </a:buClr>
              <a:buSzPts val="1400"/>
              <a:buFont typeface="Calibri"/>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Clr>
                <a:schemeClr val="dk1"/>
              </a:buClr>
              <a:buSzPts val="1400"/>
              <a:buFont typeface="Calibri"/>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Clr>
                <a:schemeClr val="dk1"/>
              </a:buClr>
              <a:buSzPts val="1400"/>
              <a:buFont typeface="Calibri"/>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Clr>
                <a:schemeClr val="dk1"/>
              </a:buClr>
              <a:buSzPts val="1400"/>
              <a:buFont typeface="Calibri"/>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Clr>
                <a:schemeClr val="dk1"/>
              </a:buClr>
              <a:buSzPts val="1400"/>
              <a:buFont typeface="Calibri"/>
              <a:buNone/>
              <a:defRPr sz="1800" b="0" i="0" u="none" strike="noStrike" cap="none">
                <a:solidFill>
                  <a:schemeClr val="dk1"/>
                </a:solidFill>
                <a:latin typeface="Calibri"/>
                <a:ea typeface="Calibri"/>
                <a:cs typeface="Calibri"/>
                <a:sym typeface="Calibri"/>
              </a:defRPr>
            </a:lvl9pPr>
          </a:lstStyle>
          <a:p>
            <a:endParaRPr/>
          </a:p>
        </p:txBody>
      </p:sp>
      <p:sp>
        <p:nvSpPr>
          <p:cNvPr id="14" name="Google Shape;14;p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1pPr>
            <a:lvl2pPr marL="0" marR="0" lvl="1" indent="0" algn="r" rtl="0">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2pPr>
            <a:lvl3pPr marL="0" marR="0" lvl="2" indent="0" algn="r" rtl="0">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3pPr>
            <a:lvl4pPr marL="0" marR="0" lvl="3" indent="0" algn="r" rtl="0">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4pPr>
            <a:lvl5pPr marL="0" marR="0" lvl="4" indent="0" algn="r" rtl="0">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5pPr>
            <a:lvl6pPr marL="0" marR="0" lvl="5" indent="0" algn="r" rtl="0">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6pPr>
            <a:lvl7pPr marL="0" marR="0" lvl="6" indent="0" algn="r" rtl="0">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7pPr>
            <a:lvl8pPr marL="0" marR="0" lvl="7" indent="0" algn="r" rtl="0">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8pPr>
            <a:lvl9pPr marL="0" marR="0" lvl="8" indent="0" algn="r" rtl="0">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84"/>
        <p:cNvGrpSpPr/>
        <p:nvPr/>
      </p:nvGrpSpPr>
      <p:grpSpPr>
        <a:xfrm>
          <a:off x="0" y="0"/>
          <a:ext cx="0" cy="0"/>
          <a:chOff x="0" y="0"/>
          <a:chExt cx="0" cy="0"/>
        </a:xfrm>
      </p:grpSpPr>
      <p:sp>
        <p:nvSpPr>
          <p:cNvPr id="85" name="Google Shape;85;p1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lvl1pPr marR="0" lvl="0" algn="l" rtl="0">
              <a:lnSpc>
                <a:spcPct val="90000"/>
              </a:lnSpc>
              <a:spcBef>
                <a:spcPts val="0"/>
              </a:spcBef>
              <a:spcAft>
                <a:spcPts val="0"/>
              </a:spcAft>
              <a:buSzPts val="1400"/>
              <a:buNone/>
              <a:defRPr sz="4400" b="0" i="0" u="none" strike="noStrike" cap="none">
                <a:solidFill>
                  <a:schemeClr val="dk1"/>
                </a:solidFill>
                <a:latin typeface="Calibri"/>
                <a:ea typeface="Calibri"/>
                <a:cs typeface="Calibri"/>
                <a:sym typeface="Calibri"/>
              </a:defRPr>
            </a:lvl1pPr>
            <a:lvl2pPr marR="0" lvl="1" algn="l" rtl="0">
              <a:lnSpc>
                <a:spcPct val="90000"/>
              </a:lnSpc>
              <a:spcBef>
                <a:spcPts val="0"/>
              </a:spcBef>
              <a:spcAft>
                <a:spcPts val="0"/>
              </a:spcAft>
              <a:buSzPts val="1400"/>
              <a:buNone/>
              <a:defRPr sz="4400" b="0" i="0" u="none" strike="noStrike" cap="none">
                <a:solidFill>
                  <a:schemeClr val="dk1"/>
                </a:solidFill>
                <a:latin typeface="Calibri"/>
                <a:ea typeface="Calibri"/>
                <a:cs typeface="Calibri"/>
                <a:sym typeface="Calibri"/>
              </a:defRPr>
            </a:lvl2pPr>
            <a:lvl3pPr marR="0" lvl="2" algn="l" rtl="0">
              <a:lnSpc>
                <a:spcPct val="90000"/>
              </a:lnSpc>
              <a:spcBef>
                <a:spcPts val="0"/>
              </a:spcBef>
              <a:spcAft>
                <a:spcPts val="0"/>
              </a:spcAft>
              <a:buSzPts val="1400"/>
              <a:buNone/>
              <a:defRPr sz="4400" b="0" i="0" u="none" strike="noStrike" cap="none">
                <a:solidFill>
                  <a:schemeClr val="dk1"/>
                </a:solidFill>
                <a:latin typeface="Calibri"/>
                <a:ea typeface="Calibri"/>
                <a:cs typeface="Calibri"/>
                <a:sym typeface="Calibri"/>
              </a:defRPr>
            </a:lvl3pPr>
            <a:lvl4pPr marR="0" lvl="3" algn="l" rtl="0">
              <a:lnSpc>
                <a:spcPct val="90000"/>
              </a:lnSpc>
              <a:spcBef>
                <a:spcPts val="0"/>
              </a:spcBef>
              <a:spcAft>
                <a:spcPts val="0"/>
              </a:spcAft>
              <a:buSzPts val="1400"/>
              <a:buNone/>
              <a:defRPr sz="4400" b="0" i="0" u="none" strike="noStrike" cap="none">
                <a:solidFill>
                  <a:schemeClr val="dk1"/>
                </a:solidFill>
                <a:latin typeface="Calibri"/>
                <a:ea typeface="Calibri"/>
                <a:cs typeface="Calibri"/>
                <a:sym typeface="Calibri"/>
              </a:defRPr>
            </a:lvl4pPr>
            <a:lvl5pPr marR="0" lvl="4" algn="l" rtl="0">
              <a:lnSpc>
                <a:spcPct val="90000"/>
              </a:lnSpc>
              <a:spcBef>
                <a:spcPts val="0"/>
              </a:spcBef>
              <a:spcAft>
                <a:spcPts val="0"/>
              </a:spcAft>
              <a:buSzPts val="1400"/>
              <a:buNone/>
              <a:defRPr sz="4400" b="0" i="0" u="none" strike="noStrike" cap="none">
                <a:solidFill>
                  <a:schemeClr val="dk1"/>
                </a:solidFill>
                <a:latin typeface="Calibri"/>
                <a:ea typeface="Calibri"/>
                <a:cs typeface="Calibri"/>
                <a:sym typeface="Calibri"/>
              </a:defRPr>
            </a:lvl5pPr>
            <a:lvl6pPr marR="0" lvl="5" algn="l" rtl="0">
              <a:lnSpc>
                <a:spcPct val="90000"/>
              </a:lnSpc>
              <a:spcBef>
                <a:spcPts val="0"/>
              </a:spcBef>
              <a:spcAft>
                <a:spcPts val="0"/>
              </a:spcAft>
              <a:buSzPts val="1400"/>
              <a:buNone/>
              <a:defRPr sz="4400" b="0" i="0" u="none" strike="noStrike" cap="none">
                <a:solidFill>
                  <a:schemeClr val="dk1"/>
                </a:solidFill>
                <a:latin typeface="Calibri"/>
                <a:ea typeface="Calibri"/>
                <a:cs typeface="Calibri"/>
                <a:sym typeface="Calibri"/>
              </a:defRPr>
            </a:lvl6pPr>
            <a:lvl7pPr marR="0" lvl="6" algn="l" rtl="0">
              <a:lnSpc>
                <a:spcPct val="90000"/>
              </a:lnSpc>
              <a:spcBef>
                <a:spcPts val="0"/>
              </a:spcBef>
              <a:spcAft>
                <a:spcPts val="0"/>
              </a:spcAft>
              <a:buSzPts val="1400"/>
              <a:buNone/>
              <a:defRPr sz="4400" b="0" i="0" u="none" strike="noStrike" cap="none">
                <a:solidFill>
                  <a:schemeClr val="dk1"/>
                </a:solidFill>
                <a:latin typeface="Calibri"/>
                <a:ea typeface="Calibri"/>
                <a:cs typeface="Calibri"/>
                <a:sym typeface="Calibri"/>
              </a:defRPr>
            </a:lvl7pPr>
            <a:lvl8pPr marR="0" lvl="7" algn="l" rtl="0">
              <a:lnSpc>
                <a:spcPct val="90000"/>
              </a:lnSpc>
              <a:spcBef>
                <a:spcPts val="0"/>
              </a:spcBef>
              <a:spcAft>
                <a:spcPts val="0"/>
              </a:spcAft>
              <a:buSzPts val="1400"/>
              <a:buNone/>
              <a:defRPr sz="4400" b="0" i="0" u="none" strike="noStrike" cap="none">
                <a:solidFill>
                  <a:schemeClr val="dk1"/>
                </a:solidFill>
                <a:latin typeface="Calibri"/>
                <a:ea typeface="Calibri"/>
                <a:cs typeface="Calibri"/>
                <a:sym typeface="Calibri"/>
              </a:defRPr>
            </a:lvl8pPr>
            <a:lvl9pPr marR="0" lvl="8" algn="l" rtl="0">
              <a:lnSpc>
                <a:spcPct val="90000"/>
              </a:lnSpc>
              <a:spcBef>
                <a:spcPts val="0"/>
              </a:spcBef>
              <a:spcAft>
                <a:spcPts val="0"/>
              </a:spcAft>
              <a:buSzPts val="1400"/>
              <a:buNone/>
              <a:defRPr sz="4400" b="0" i="0" u="none" strike="noStrike" cap="none">
                <a:solidFill>
                  <a:schemeClr val="dk1"/>
                </a:solidFill>
                <a:latin typeface="Calibri"/>
                <a:ea typeface="Calibri"/>
                <a:cs typeface="Calibri"/>
                <a:sym typeface="Calibri"/>
              </a:defRPr>
            </a:lvl9pPr>
          </a:lstStyle>
          <a:p>
            <a:endParaRPr/>
          </a:p>
        </p:txBody>
      </p:sp>
      <p:sp>
        <p:nvSpPr>
          <p:cNvPr id="86" name="Google Shape;86;p11"/>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87" name="Google Shape;87;p1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8" name="Google Shape;88;p1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9" name="Google Shape;89;p1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spcAft>
                <a:spcPts val="0"/>
              </a:spcAft>
              <a:buNone/>
              <a:defRPr sz="1200" b="0" i="0" u="none" strike="noStrike" cap="none">
                <a:solidFill>
                  <a:srgbClr val="888888"/>
                </a:solidFill>
                <a:latin typeface="Calibri"/>
                <a:ea typeface="Calibri"/>
                <a:cs typeface="Calibri"/>
                <a:sym typeface="Calibri"/>
              </a:defRPr>
            </a:lvl1pPr>
            <a:lvl2pPr marL="0" marR="0" lvl="1" indent="0" algn="r" rtl="0">
              <a:spcBef>
                <a:spcPts val="0"/>
              </a:spcBef>
              <a:spcAft>
                <a:spcPts val="0"/>
              </a:spcAft>
              <a:buNone/>
              <a:defRPr sz="1200" b="0" i="0" u="none" strike="noStrike" cap="none">
                <a:solidFill>
                  <a:srgbClr val="888888"/>
                </a:solidFill>
                <a:latin typeface="Calibri"/>
                <a:ea typeface="Calibri"/>
                <a:cs typeface="Calibri"/>
                <a:sym typeface="Calibri"/>
              </a:defRPr>
            </a:lvl2pPr>
            <a:lvl3pPr marL="0" marR="0" lvl="2" indent="0" algn="r" rtl="0">
              <a:spcBef>
                <a:spcPts val="0"/>
              </a:spcBef>
              <a:spcAft>
                <a:spcPts val="0"/>
              </a:spcAft>
              <a:buNone/>
              <a:defRPr sz="1200" b="0" i="0" u="none" strike="noStrike" cap="none">
                <a:solidFill>
                  <a:srgbClr val="888888"/>
                </a:solidFill>
                <a:latin typeface="Calibri"/>
                <a:ea typeface="Calibri"/>
                <a:cs typeface="Calibri"/>
                <a:sym typeface="Calibri"/>
              </a:defRPr>
            </a:lvl3pPr>
            <a:lvl4pPr marL="0" marR="0" lvl="3" indent="0" algn="r" rtl="0">
              <a:spcBef>
                <a:spcPts val="0"/>
              </a:spcBef>
              <a:spcAft>
                <a:spcPts val="0"/>
              </a:spcAft>
              <a:buNone/>
              <a:defRPr sz="1200" b="0" i="0" u="none" strike="noStrike" cap="none">
                <a:solidFill>
                  <a:srgbClr val="888888"/>
                </a:solidFill>
                <a:latin typeface="Calibri"/>
                <a:ea typeface="Calibri"/>
                <a:cs typeface="Calibri"/>
                <a:sym typeface="Calibri"/>
              </a:defRPr>
            </a:lvl4pPr>
            <a:lvl5pPr marL="0" marR="0" lvl="4" indent="0" algn="r" rtl="0">
              <a:spcBef>
                <a:spcPts val="0"/>
              </a:spcBef>
              <a:spcAft>
                <a:spcPts val="0"/>
              </a:spcAft>
              <a:buNone/>
              <a:defRPr sz="1200" b="0" i="0" u="none" strike="noStrike" cap="none">
                <a:solidFill>
                  <a:srgbClr val="888888"/>
                </a:solidFill>
                <a:latin typeface="Calibri"/>
                <a:ea typeface="Calibri"/>
                <a:cs typeface="Calibri"/>
                <a:sym typeface="Calibri"/>
              </a:defRPr>
            </a:lvl5pPr>
            <a:lvl6pPr marL="0" marR="0" lvl="5" indent="0" algn="r" rtl="0">
              <a:spcBef>
                <a:spcPts val="0"/>
              </a:spcBef>
              <a:spcAft>
                <a:spcPts val="0"/>
              </a:spcAft>
              <a:buNone/>
              <a:defRPr sz="1200" b="0" i="0" u="none" strike="noStrike" cap="none">
                <a:solidFill>
                  <a:srgbClr val="888888"/>
                </a:solidFill>
                <a:latin typeface="Calibri"/>
                <a:ea typeface="Calibri"/>
                <a:cs typeface="Calibri"/>
                <a:sym typeface="Calibri"/>
              </a:defRPr>
            </a:lvl6pPr>
            <a:lvl7pPr marL="0" marR="0" lvl="6" indent="0" algn="r" rtl="0">
              <a:spcBef>
                <a:spcPts val="0"/>
              </a:spcBef>
              <a:spcAft>
                <a:spcPts val="0"/>
              </a:spcAft>
              <a:buNone/>
              <a:defRPr sz="1200" b="0" i="0" u="none" strike="noStrike" cap="none">
                <a:solidFill>
                  <a:srgbClr val="888888"/>
                </a:solidFill>
                <a:latin typeface="Calibri"/>
                <a:ea typeface="Calibri"/>
                <a:cs typeface="Calibri"/>
                <a:sym typeface="Calibri"/>
              </a:defRPr>
            </a:lvl7pPr>
            <a:lvl8pPr marL="0" marR="0" lvl="7" indent="0" algn="r" rtl="0">
              <a:spcBef>
                <a:spcPts val="0"/>
              </a:spcBef>
              <a:spcAft>
                <a:spcPts val="0"/>
              </a:spcAft>
              <a:buNone/>
              <a:defRPr sz="1200" b="0" i="0" u="none" strike="noStrike" cap="none">
                <a:solidFill>
                  <a:srgbClr val="888888"/>
                </a:solidFill>
                <a:latin typeface="Calibri"/>
                <a:ea typeface="Calibri"/>
                <a:cs typeface="Calibri"/>
                <a:sym typeface="Calibri"/>
              </a:defRPr>
            </a:lvl8pPr>
            <a:lvl9pPr marL="0" marR="0" lvl="8" indent="0" algn="r" rtl="0">
              <a:spcBef>
                <a:spcPts val="0"/>
              </a:spcBef>
              <a:spcAft>
                <a:spcPts val="0"/>
              </a:spcAft>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 bg1="lt1" tx1="dk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8.xm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9.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0.xml"/><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1.xml"/><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2.xml"/><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3.xml"/><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4.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13.xml"/><Relationship Id="rId4" Type="http://schemas.openxmlformats.org/officeDocument/2006/relationships/image" Target="../media/image3.jpe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162"/>
        <p:cNvGrpSpPr/>
        <p:nvPr/>
      </p:nvGrpSpPr>
      <p:grpSpPr>
        <a:xfrm>
          <a:off x="0" y="0"/>
          <a:ext cx="0" cy="0"/>
          <a:chOff x="0" y="0"/>
          <a:chExt cx="0" cy="0"/>
        </a:xfrm>
      </p:grpSpPr>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187"/>
        <p:cNvGrpSpPr/>
        <p:nvPr/>
      </p:nvGrpSpPr>
      <p:grpSpPr>
        <a:xfrm>
          <a:off x="0" y="0"/>
          <a:ext cx="0" cy="0"/>
          <a:chOff x="0" y="0"/>
          <a:chExt cx="0" cy="0"/>
        </a:xfrm>
      </p:grpSpPr>
      <p:sp>
        <p:nvSpPr>
          <p:cNvPr id="5" name="TextBox 4">
            <a:extLst>
              <a:ext uri="{FF2B5EF4-FFF2-40B4-BE49-F238E27FC236}">
                <a16:creationId xmlns:a16="http://schemas.microsoft.com/office/drawing/2014/main" id="{B94FA20B-187D-47B6-9F72-730FCFE8DDE5}"/>
              </a:ext>
            </a:extLst>
          </p:cNvPr>
          <p:cNvSpPr txBox="1"/>
          <p:nvPr/>
        </p:nvSpPr>
        <p:spPr>
          <a:xfrm>
            <a:off x="3491346" y="599368"/>
            <a:ext cx="6096000" cy="669094"/>
          </a:xfrm>
          <a:prstGeom prst="rect">
            <a:avLst/>
          </a:prstGeom>
          <a:noFill/>
        </p:spPr>
        <p:txBody>
          <a:bodyPr wrap="square">
            <a:spAutoFit/>
          </a:bodyPr>
          <a:lstStyle/>
          <a:p>
            <a:pPr algn="ctr">
              <a:lnSpc>
                <a:spcPct val="150000"/>
              </a:lnSpc>
              <a:spcBef>
                <a:spcPts val="600"/>
              </a:spcBef>
              <a:spcAft>
                <a:spcPts val="600"/>
              </a:spcAft>
            </a:pPr>
            <a:r>
              <a:rPr lang="ar-SA" sz="2800" b="1"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شروط منح الائتمان ومعاييره</a:t>
            </a:r>
            <a:endParaRPr lang="en-US" sz="28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7" name="TextBox 6">
            <a:extLst>
              <a:ext uri="{FF2B5EF4-FFF2-40B4-BE49-F238E27FC236}">
                <a16:creationId xmlns:a16="http://schemas.microsoft.com/office/drawing/2014/main" id="{93EDB8A9-4A15-4FCC-A472-EDDB5AB13F18}"/>
              </a:ext>
            </a:extLst>
          </p:cNvPr>
          <p:cNvSpPr txBox="1"/>
          <p:nvPr/>
        </p:nvSpPr>
        <p:spPr>
          <a:xfrm>
            <a:off x="3065928" y="1890177"/>
            <a:ext cx="8608292" cy="3708708"/>
          </a:xfrm>
          <a:prstGeom prst="rect">
            <a:avLst/>
          </a:prstGeom>
          <a:noFill/>
        </p:spPr>
        <p:txBody>
          <a:bodyPr wrap="square">
            <a:spAutoFit/>
          </a:bodyPr>
          <a:lstStyle/>
          <a:p>
            <a:pPr algn="r">
              <a:lnSpc>
                <a:spcPct val="150000"/>
              </a:lnSpc>
              <a:spcBef>
                <a:spcPts val="600"/>
              </a:spcBef>
              <a:spcAft>
                <a:spcPts val="600"/>
              </a:spcAft>
            </a:pPr>
            <a:r>
              <a:rPr lang="ar-SA" sz="2000" b="1"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تتضمن شروط منح الائتمان الضوابط الآتية</a:t>
            </a:r>
            <a:r>
              <a:rPr lang="ar-JO" sz="2000" b="1"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a:t>
            </a:r>
            <a:endParaRPr lang="en-US" sz="2000" b="1" dirty="0">
              <a:effectLst/>
              <a:latin typeface="Calibri" panose="020F0502020204030204" pitchFamily="34" charset="0"/>
              <a:ea typeface="Calibri" panose="020F0502020204030204" pitchFamily="34" charset="0"/>
              <a:cs typeface="Arial" panose="020B0604020202020204" pitchFamily="34" charset="0"/>
            </a:endParaRPr>
          </a:p>
          <a:p>
            <a:pPr marL="285750" indent="-285750" algn="r" rtl="1">
              <a:lnSpc>
                <a:spcPct val="150000"/>
              </a:lnSpc>
              <a:spcBef>
                <a:spcPts val="600"/>
              </a:spcBef>
              <a:spcAft>
                <a:spcPts val="600"/>
              </a:spcAft>
              <a:buFont typeface="Arial" panose="020B0604020202020204" pitchFamily="34" charset="0"/>
              <a:buChar char="•"/>
            </a:pPr>
            <a:r>
              <a:rPr lang="ar-SA" sz="2000" b="1"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دراسة الكفاية المالية للزبون </a:t>
            </a:r>
            <a:endParaRPr lang="en-US" sz="2000" b="1" dirty="0">
              <a:effectLst/>
              <a:latin typeface="Calibri" panose="020F0502020204030204" pitchFamily="34" charset="0"/>
              <a:ea typeface="Calibri" panose="020F0502020204030204" pitchFamily="34" charset="0"/>
              <a:cs typeface="Arial" panose="020B0604020202020204" pitchFamily="34" charset="0"/>
            </a:endParaRPr>
          </a:p>
          <a:p>
            <a:pPr marL="285750" indent="-285750" algn="r" rtl="1">
              <a:lnSpc>
                <a:spcPct val="150000"/>
              </a:lnSpc>
              <a:spcBef>
                <a:spcPts val="600"/>
              </a:spcBef>
              <a:spcAft>
                <a:spcPts val="600"/>
              </a:spcAft>
              <a:buFont typeface="Arial" panose="020B0604020202020204" pitchFamily="34" charset="0"/>
              <a:buChar char="•"/>
            </a:pPr>
            <a:r>
              <a:rPr lang="ar-SA" sz="2000" b="1"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النشاط الإقتصادي الذي يعمل به الزبون </a:t>
            </a:r>
            <a:endParaRPr lang="en-US" sz="2000" b="1" dirty="0">
              <a:effectLst/>
              <a:latin typeface="Calibri" panose="020F0502020204030204" pitchFamily="34" charset="0"/>
              <a:ea typeface="Calibri" panose="020F0502020204030204" pitchFamily="34" charset="0"/>
              <a:cs typeface="Arial" panose="020B0604020202020204" pitchFamily="34" charset="0"/>
            </a:endParaRPr>
          </a:p>
          <a:p>
            <a:pPr marL="285750" indent="-285750" algn="r" rtl="1">
              <a:lnSpc>
                <a:spcPct val="150000"/>
              </a:lnSpc>
              <a:spcBef>
                <a:spcPts val="600"/>
              </a:spcBef>
              <a:spcAft>
                <a:spcPts val="600"/>
              </a:spcAft>
              <a:buFont typeface="Arial" panose="020B0604020202020204" pitchFamily="34" charset="0"/>
              <a:buChar char="•"/>
            </a:pPr>
            <a:r>
              <a:rPr lang="ar-SA" sz="2000" b="1"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الغرض من طلب الائتمان</a:t>
            </a:r>
            <a:endParaRPr lang="en-US" sz="2000" b="1" dirty="0">
              <a:effectLst/>
              <a:latin typeface="Calibri" panose="020F0502020204030204" pitchFamily="34" charset="0"/>
              <a:ea typeface="Calibri" panose="020F0502020204030204" pitchFamily="34" charset="0"/>
              <a:cs typeface="Arial" panose="020B0604020202020204" pitchFamily="34" charset="0"/>
            </a:endParaRPr>
          </a:p>
          <a:p>
            <a:pPr marL="285750" indent="-285750" algn="r" rtl="1">
              <a:lnSpc>
                <a:spcPct val="150000"/>
              </a:lnSpc>
              <a:spcBef>
                <a:spcPts val="600"/>
              </a:spcBef>
              <a:spcAft>
                <a:spcPts val="600"/>
              </a:spcAft>
              <a:buFont typeface="Arial" panose="020B0604020202020204" pitchFamily="34" charset="0"/>
              <a:buChar char="•"/>
            </a:pPr>
            <a:r>
              <a:rPr lang="ar-SA" sz="2000" b="1"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توثيق الائتمان بالضمان المناسب لمبلغ الائتمان </a:t>
            </a:r>
            <a:endParaRPr lang="ar-JO" sz="2000" b="1" dirty="0">
              <a:latin typeface="Calibri" panose="020F0502020204030204" pitchFamily="34" charset="0"/>
              <a:ea typeface="Times New Roman" panose="02020603050405020304" pitchFamily="18" charset="0"/>
              <a:cs typeface="Arial" panose="020B0604020202020204" pitchFamily="34" charset="0"/>
            </a:endParaRPr>
          </a:p>
          <a:p>
            <a:pPr marL="285750" indent="-285750" algn="r" rtl="1">
              <a:buFont typeface="Arial" panose="020B0604020202020204" pitchFamily="34" charset="0"/>
              <a:buChar char="•"/>
            </a:pPr>
            <a:endParaRPr lang="ar-JO" sz="2000" b="1" dirty="0">
              <a:effectLst/>
              <a:ea typeface="Times New Roman" panose="02020603050405020304" pitchFamily="18" charset="0"/>
              <a:cs typeface="Arial" panose="020B0604020202020204" pitchFamily="34" charset="0"/>
            </a:endParaRPr>
          </a:p>
          <a:p>
            <a:pPr marL="285750" indent="-285750" algn="r" rtl="1">
              <a:buFont typeface="Arial" panose="020B0604020202020204" pitchFamily="34" charset="0"/>
              <a:buChar char="•"/>
            </a:pPr>
            <a:r>
              <a:rPr lang="ar-SA" sz="2000" b="1" dirty="0">
                <a:effectLst/>
                <a:ea typeface="Times New Roman" panose="02020603050405020304" pitchFamily="18" charset="0"/>
                <a:cs typeface="Arial" panose="020B0604020202020204" pitchFamily="34" charset="0"/>
              </a:rPr>
              <a:t>الوضع المالي للزبون المقترض</a:t>
            </a:r>
            <a:endParaRPr lang="en-US" sz="2000" b="1" dirty="0"/>
          </a:p>
        </p:txBody>
      </p:sp>
    </p:spTree>
    <p:extLst>
      <p:ext uri="{BB962C8B-B14F-4D97-AF65-F5344CB8AC3E}">
        <p14:creationId xmlns:p14="http://schemas.microsoft.com/office/powerpoint/2010/main" val="12428347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187"/>
        <p:cNvGrpSpPr/>
        <p:nvPr/>
      </p:nvGrpSpPr>
      <p:grpSpPr>
        <a:xfrm>
          <a:off x="0" y="0"/>
          <a:ext cx="0" cy="0"/>
          <a:chOff x="0" y="0"/>
          <a:chExt cx="0" cy="0"/>
        </a:xfrm>
      </p:grpSpPr>
      <p:sp>
        <p:nvSpPr>
          <p:cNvPr id="5" name="TextBox 4">
            <a:extLst>
              <a:ext uri="{FF2B5EF4-FFF2-40B4-BE49-F238E27FC236}">
                <a16:creationId xmlns:a16="http://schemas.microsoft.com/office/drawing/2014/main" id="{3EAE48E6-68AB-47C7-A77B-DD47FFC0585F}"/>
              </a:ext>
            </a:extLst>
          </p:cNvPr>
          <p:cNvSpPr txBox="1"/>
          <p:nvPr/>
        </p:nvSpPr>
        <p:spPr>
          <a:xfrm>
            <a:off x="2752436" y="829784"/>
            <a:ext cx="7850909" cy="523220"/>
          </a:xfrm>
          <a:prstGeom prst="rect">
            <a:avLst/>
          </a:prstGeom>
          <a:noFill/>
        </p:spPr>
        <p:txBody>
          <a:bodyPr wrap="square">
            <a:spAutoFit/>
          </a:bodyPr>
          <a:lstStyle/>
          <a:p>
            <a:pPr algn="ctr"/>
            <a:r>
              <a:rPr lang="ar-JO" sz="2800" b="1" dirty="0">
                <a:effectLst/>
                <a:ea typeface="Times New Roman" panose="02020603050405020304" pitchFamily="18" charset="0"/>
                <a:cs typeface="Arial" panose="020B0604020202020204" pitchFamily="34" charset="0"/>
              </a:rPr>
              <a:t>المناهج المتبعة </a:t>
            </a:r>
            <a:r>
              <a:rPr lang="ar-SA" sz="2800" b="1" dirty="0">
                <a:effectLst/>
                <a:ea typeface="Times New Roman" panose="02020603050405020304" pitchFamily="18" charset="0"/>
                <a:cs typeface="Arial" panose="020B0604020202020204" pitchFamily="34" charset="0"/>
              </a:rPr>
              <a:t>عند </a:t>
            </a:r>
            <a:r>
              <a:rPr lang="ar-JO" sz="2800" b="1" dirty="0">
                <a:effectLst/>
                <a:ea typeface="Times New Roman" panose="02020603050405020304" pitchFamily="18" charset="0"/>
                <a:cs typeface="Arial" panose="020B0604020202020204" pitchFamily="34" charset="0"/>
              </a:rPr>
              <a:t>القيام</a:t>
            </a:r>
            <a:r>
              <a:rPr lang="ar-SA" sz="2800" b="1" dirty="0">
                <a:effectLst/>
                <a:ea typeface="Times New Roman" panose="02020603050405020304" pitchFamily="18" charset="0"/>
                <a:cs typeface="Arial" panose="020B0604020202020204" pitchFamily="34" charset="0"/>
              </a:rPr>
              <a:t> بإجراءات الموافقة على مـنح الائتمـان</a:t>
            </a:r>
            <a:endParaRPr lang="en-US" sz="2800" b="1" dirty="0"/>
          </a:p>
        </p:txBody>
      </p:sp>
      <p:sp>
        <p:nvSpPr>
          <p:cNvPr id="7" name="TextBox 6">
            <a:extLst>
              <a:ext uri="{FF2B5EF4-FFF2-40B4-BE49-F238E27FC236}">
                <a16:creationId xmlns:a16="http://schemas.microsoft.com/office/drawing/2014/main" id="{FF8D5300-3E2C-43E3-BE76-2F66F87BFABA}"/>
              </a:ext>
            </a:extLst>
          </p:cNvPr>
          <p:cNvSpPr txBox="1"/>
          <p:nvPr/>
        </p:nvSpPr>
        <p:spPr>
          <a:xfrm>
            <a:off x="3121890" y="1828280"/>
            <a:ext cx="7850909" cy="3879395"/>
          </a:xfrm>
          <a:prstGeom prst="rect">
            <a:avLst/>
          </a:prstGeom>
          <a:noFill/>
        </p:spPr>
        <p:txBody>
          <a:bodyPr wrap="square">
            <a:spAutoFit/>
          </a:bodyPr>
          <a:lstStyle/>
          <a:p>
            <a:pPr algn="r" rtl="1">
              <a:lnSpc>
                <a:spcPct val="150000"/>
              </a:lnSpc>
              <a:spcBef>
                <a:spcPts val="600"/>
              </a:spcBef>
              <a:spcAft>
                <a:spcPts val="600"/>
              </a:spcAft>
            </a:pPr>
            <a:r>
              <a:rPr lang="ar-SA" sz="1800" b="1"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أولا – منهج ال </a:t>
            </a:r>
            <a:r>
              <a:rPr lang="en-US" sz="18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5 Ps</a:t>
            </a:r>
            <a:r>
              <a:rPr lang="ar-JO" sz="1800" b="1"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a:t>
            </a:r>
            <a:r>
              <a:rPr lang="en-US" sz="18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50000"/>
              </a:lnSpc>
              <a:spcBef>
                <a:spcPts val="600"/>
              </a:spcBef>
              <a:spcAft>
                <a:spcPts val="600"/>
              </a:spcAft>
            </a:pPr>
            <a:r>
              <a:rPr lang="en-US"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1</a:t>
            </a:r>
            <a:r>
              <a:rPr lang="ar-SA" sz="18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تقويم الأشخاص ( أي الزبائن )</a:t>
            </a:r>
            <a:r>
              <a:rPr lang="en-US"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People.</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50000"/>
              </a:lnSpc>
              <a:spcBef>
                <a:spcPts val="600"/>
              </a:spcBef>
              <a:spcAft>
                <a:spcPts val="600"/>
              </a:spcAft>
            </a:pPr>
            <a:r>
              <a:rPr lang="en-US"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(2</a:t>
            </a:r>
            <a:r>
              <a:rPr lang="ar-SA" sz="18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تقويم الغرض من التسهيلات</a:t>
            </a:r>
            <a:r>
              <a:rPr lang="en-US"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Purpose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50000"/>
              </a:lnSpc>
              <a:spcBef>
                <a:spcPts val="600"/>
              </a:spcBef>
              <a:spcAft>
                <a:spcPts val="600"/>
              </a:spcAft>
            </a:pPr>
            <a:r>
              <a:rPr lang="en-US"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(3</a:t>
            </a:r>
            <a:r>
              <a:rPr lang="ar-SA" sz="18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تقويم قدرة الزبون على السداد</a:t>
            </a:r>
            <a:r>
              <a:rPr lang="en-US"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Payment.</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50000"/>
              </a:lnSpc>
              <a:spcBef>
                <a:spcPts val="600"/>
              </a:spcBef>
              <a:spcAft>
                <a:spcPts val="600"/>
              </a:spcAft>
            </a:pPr>
            <a:r>
              <a:rPr lang="en-US" sz="1800" dirty="0">
                <a:latin typeface="Calibri" panose="020F0502020204030204" pitchFamily="34" charset="0"/>
                <a:ea typeface="Times New Roman" panose="02020603050405020304" pitchFamily="18" charset="0"/>
                <a:cs typeface="Arial" panose="020B0604020202020204" pitchFamily="34" charset="0"/>
              </a:rPr>
              <a:t>4</a:t>
            </a:r>
            <a:r>
              <a:rPr lang="ar-JO" sz="18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الحماية -</a:t>
            </a:r>
            <a:r>
              <a:rPr lang="en-US"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PROTECTION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50000"/>
              </a:lnSpc>
              <a:spcBef>
                <a:spcPts val="600"/>
              </a:spcBef>
              <a:spcAft>
                <a:spcPts val="600"/>
              </a:spcAft>
            </a:pPr>
            <a:r>
              <a:rPr lang="en-US" sz="18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5</a:t>
            </a:r>
            <a:r>
              <a:rPr lang="ar-SA" sz="18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التوقعات - </a:t>
            </a:r>
            <a:r>
              <a:rPr lang="en-US"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PERSPECTIVE</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algn="r">
              <a:lnSpc>
                <a:spcPct val="150000"/>
              </a:lnSpc>
              <a:spcBef>
                <a:spcPts val="600"/>
              </a:spcBef>
              <a:spcAft>
                <a:spcPts val="600"/>
              </a:spcAft>
            </a:pPr>
            <a:r>
              <a:rPr lang="ar-SA" sz="18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وهذا النهج يستخدم للقروض الصغيرة وللأشخاص المعروفين ولا ترقى للتحليل المالي المعمق</a:t>
            </a:r>
            <a:endParaRPr lang="en-US" sz="18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0202909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187"/>
        <p:cNvGrpSpPr/>
        <p:nvPr/>
      </p:nvGrpSpPr>
      <p:grpSpPr>
        <a:xfrm>
          <a:off x="0" y="0"/>
          <a:ext cx="0" cy="0"/>
          <a:chOff x="0" y="0"/>
          <a:chExt cx="0" cy="0"/>
        </a:xfrm>
      </p:grpSpPr>
      <p:sp>
        <p:nvSpPr>
          <p:cNvPr id="5" name="TextBox 4">
            <a:extLst>
              <a:ext uri="{FF2B5EF4-FFF2-40B4-BE49-F238E27FC236}">
                <a16:creationId xmlns:a16="http://schemas.microsoft.com/office/drawing/2014/main" id="{0A51CBA6-CE3F-4A67-8570-1261EFFA0FB3}"/>
              </a:ext>
            </a:extLst>
          </p:cNvPr>
          <p:cNvSpPr txBox="1"/>
          <p:nvPr/>
        </p:nvSpPr>
        <p:spPr>
          <a:xfrm>
            <a:off x="3020291" y="882934"/>
            <a:ext cx="8146473" cy="5172057"/>
          </a:xfrm>
          <a:prstGeom prst="rect">
            <a:avLst/>
          </a:prstGeom>
          <a:noFill/>
        </p:spPr>
        <p:txBody>
          <a:bodyPr wrap="square">
            <a:spAutoFit/>
          </a:bodyPr>
          <a:lstStyle/>
          <a:p>
            <a:pPr algn="r" rtl="1">
              <a:lnSpc>
                <a:spcPct val="150000"/>
              </a:lnSpc>
              <a:spcBef>
                <a:spcPts val="600"/>
              </a:spcBef>
              <a:spcAft>
                <a:spcPts val="600"/>
              </a:spcAft>
            </a:pPr>
            <a:r>
              <a:rPr lang="ar-SA" sz="2000" b="1"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ثانيا – منهج</a:t>
            </a:r>
            <a:r>
              <a:rPr lang="ar-JO" sz="2000" b="1"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ال </a:t>
            </a:r>
            <a:r>
              <a:rPr lang="en-US" sz="20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5 Cs   </a:t>
            </a:r>
          </a:p>
          <a:p>
            <a:pPr marL="342900" indent="-342900" algn="r" rtl="1">
              <a:lnSpc>
                <a:spcPct val="150000"/>
              </a:lnSpc>
              <a:spcBef>
                <a:spcPts val="600"/>
              </a:spcBef>
              <a:spcAft>
                <a:spcPts val="600"/>
              </a:spcAft>
              <a:buAutoNum type="arabicParenR"/>
            </a:pPr>
            <a:r>
              <a:rPr lang="ar-SA" sz="1800" b="1" dirty="0">
                <a:effectLst/>
                <a:ea typeface="Times New Roman" panose="02020603050405020304" pitchFamily="18" charset="0"/>
                <a:cs typeface="Arial" panose="020B0604020202020204" pitchFamily="34" charset="0"/>
              </a:rPr>
              <a:t>الشخصية</a:t>
            </a:r>
            <a:r>
              <a:rPr lang="en-US" sz="1800" b="1" dirty="0">
                <a:effectLst/>
                <a:ea typeface="Times New Roman" panose="02020603050405020304" pitchFamily="18" charset="0"/>
                <a:cs typeface="Arial" panose="020B0604020202020204" pitchFamily="34" charset="0"/>
              </a:rPr>
              <a:t> </a:t>
            </a:r>
            <a:r>
              <a:rPr lang="ar-JO" sz="1800" b="1" dirty="0">
                <a:ea typeface="Times New Roman" panose="02020603050405020304" pitchFamily="18" charset="0"/>
                <a:cs typeface="Arial" panose="020B0604020202020204" pitchFamily="34" charset="0"/>
              </a:rPr>
              <a:t>-</a:t>
            </a:r>
            <a:r>
              <a:rPr lang="en-US" sz="1800" b="1" dirty="0">
                <a:effectLst/>
                <a:latin typeface="Arial" panose="020B0604020202020204" pitchFamily="34" charset="0"/>
                <a:ea typeface="Times New Roman" panose="02020603050405020304" pitchFamily="18" charset="0"/>
              </a:rPr>
              <a:t> Character </a:t>
            </a:r>
            <a:r>
              <a:rPr lang="ar-JO" sz="1800" b="1" dirty="0">
                <a:effectLst/>
                <a:latin typeface="Arial" panose="020B0604020202020204" pitchFamily="34" charset="0"/>
                <a:ea typeface="Times New Roman" panose="02020603050405020304" pitchFamily="18" charset="0"/>
              </a:rPr>
              <a:t> </a:t>
            </a:r>
          </a:p>
          <a:p>
            <a:pPr marL="342900" indent="-342900" algn="r" rtl="1">
              <a:lnSpc>
                <a:spcPct val="150000"/>
              </a:lnSpc>
              <a:spcBef>
                <a:spcPts val="600"/>
              </a:spcBef>
              <a:spcAft>
                <a:spcPts val="600"/>
              </a:spcAft>
              <a:buFont typeface="Arial"/>
              <a:buAutoNum type="arabicParenR"/>
            </a:pPr>
            <a:r>
              <a:rPr lang="ar-SA" sz="1800" b="1"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القدرة</a:t>
            </a:r>
            <a:r>
              <a:rPr lang="en-US" sz="18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Capacity </a:t>
            </a:r>
            <a:r>
              <a:rPr lang="en-US" sz="1800" b="1" dirty="0">
                <a:latin typeface="Arial" panose="020B0604020202020204" pitchFamily="34" charset="0"/>
                <a:ea typeface="Times New Roman" panose="02020603050405020304" pitchFamily="18" charset="0"/>
                <a:cs typeface="Arial" panose="020B0604020202020204" pitchFamily="34" charset="0"/>
              </a:rPr>
              <a:t>- </a:t>
            </a:r>
            <a:endParaRPr lang="ar-JO" sz="1800" b="1" dirty="0">
              <a:latin typeface="Arial" panose="020B0604020202020204" pitchFamily="34" charset="0"/>
              <a:ea typeface="Times New Roman" panose="02020603050405020304" pitchFamily="18" charset="0"/>
              <a:cs typeface="Arial" panose="020B0604020202020204" pitchFamily="34" charset="0"/>
            </a:endParaRPr>
          </a:p>
          <a:p>
            <a:pPr marL="342900" indent="-342900" algn="r" rtl="1">
              <a:lnSpc>
                <a:spcPct val="150000"/>
              </a:lnSpc>
              <a:spcBef>
                <a:spcPts val="600"/>
              </a:spcBef>
              <a:spcAft>
                <a:spcPts val="600"/>
              </a:spcAft>
              <a:buFont typeface="Arial"/>
              <a:buAutoNum type="arabicParenR"/>
            </a:pPr>
            <a:r>
              <a:rPr lang="en-US" sz="1800" dirty="0">
                <a:effectLst/>
                <a:latin typeface="Arial" panose="020B0604020202020204" pitchFamily="34" charset="0"/>
                <a:ea typeface="Times New Roman" panose="02020603050405020304" pitchFamily="18" charset="0"/>
              </a:rPr>
              <a:t> </a:t>
            </a:r>
            <a:r>
              <a:rPr lang="ar-SA" sz="1800" b="1" dirty="0">
                <a:effectLst/>
                <a:latin typeface="Arial" panose="020B0604020202020204" pitchFamily="34" charset="0"/>
                <a:ea typeface="Times New Roman" panose="02020603050405020304" pitchFamily="18" charset="0"/>
              </a:rPr>
              <a:t>رأس المال</a:t>
            </a:r>
            <a:r>
              <a:rPr lang="en-US" sz="1800" b="1" dirty="0">
                <a:effectLst/>
                <a:latin typeface="Arial" panose="020B0604020202020204" pitchFamily="34" charset="0"/>
                <a:ea typeface="Times New Roman" panose="02020603050405020304" pitchFamily="18" charset="0"/>
              </a:rPr>
              <a:t> Capital</a:t>
            </a:r>
            <a:r>
              <a:rPr lang="en-US" sz="1800" dirty="0">
                <a:effectLst/>
                <a:latin typeface="Arial" panose="020B0604020202020204" pitchFamily="34" charset="0"/>
                <a:ea typeface="Times New Roman" panose="02020603050405020304" pitchFamily="18" charset="0"/>
              </a:rPr>
              <a:t> </a:t>
            </a:r>
            <a:r>
              <a:rPr lang="en-US" sz="1800" dirty="0">
                <a:latin typeface="Arial" panose="020B0604020202020204" pitchFamily="34" charset="0"/>
                <a:ea typeface="Times New Roman" panose="02020603050405020304" pitchFamily="18" charset="0"/>
              </a:rPr>
              <a:t>– </a:t>
            </a:r>
            <a:endParaRPr lang="ar-JO" sz="1800" dirty="0">
              <a:latin typeface="Arial" panose="020B0604020202020204" pitchFamily="34" charset="0"/>
              <a:ea typeface="Times New Roman" panose="02020603050405020304" pitchFamily="18" charset="0"/>
            </a:endParaRPr>
          </a:p>
          <a:p>
            <a:pPr marL="342900" indent="-342900" algn="r" rtl="1">
              <a:lnSpc>
                <a:spcPct val="150000"/>
              </a:lnSpc>
              <a:spcBef>
                <a:spcPts val="600"/>
              </a:spcBef>
              <a:spcAft>
                <a:spcPts val="600"/>
              </a:spcAft>
              <a:buFont typeface="Arial"/>
              <a:buAutoNum type="arabicParenR"/>
            </a:pPr>
            <a:r>
              <a:rPr lang="ar-SA" sz="1800" b="1" dirty="0">
                <a:effectLst/>
                <a:ea typeface="Times New Roman" panose="02020603050405020304" pitchFamily="18" charset="0"/>
                <a:cs typeface="Arial" panose="020B0604020202020204" pitchFamily="34" charset="0"/>
              </a:rPr>
              <a:t>الضمان</a:t>
            </a:r>
            <a:r>
              <a:rPr lang="en-US" sz="1800" b="1" dirty="0">
                <a:effectLst/>
                <a:latin typeface="Arial" panose="020B0604020202020204" pitchFamily="34" charset="0"/>
                <a:ea typeface="Times New Roman" panose="02020603050405020304" pitchFamily="18" charset="0"/>
              </a:rPr>
              <a:t> Collatera</a:t>
            </a:r>
            <a:r>
              <a:rPr lang="en-US" sz="1800" dirty="0">
                <a:effectLst/>
                <a:latin typeface="Arial" panose="020B0604020202020204" pitchFamily="34" charset="0"/>
                <a:ea typeface="Times New Roman" panose="02020603050405020304" pitchFamily="18" charset="0"/>
              </a:rPr>
              <a:t>l</a:t>
            </a:r>
            <a:r>
              <a:rPr lang="en-US" sz="1800" dirty="0">
                <a:latin typeface="Arial" panose="020B0604020202020204" pitchFamily="34" charset="0"/>
                <a:ea typeface="Times New Roman" panose="02020603050405020304" pitchFamily="18" charset="0"/>
              </a:rPr>
              <a:t> – </a:t>
            </a:r>
          </a:p>
          <a:p>
            <a:pPr marL="342900" indent="-342900" algn="r" rtl="1">
              <a:lnSpc>
                <a:spcPct val="150000"/>
              </a:lnSpc>
              <a:spcBef>
                <a:spcPts val="600"/>
              </a:spcBef>
              <a:spcAft>
                <a:spcPts val="600"/>
              </a:spcAft>
              <a:buFont typeface="Arial"/>
              <a:buAutoNum type="arabicParenR"/>
            </a:pPr>
            <a:r>
              <a:rPr lang="ar-SA" sz="1800" b="1"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الظروف</a:t>
            </a:r>
            <a:r>
              <a:rPr lang="ar-SA" sz="18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a:t>
            </a:r>
            <a:r>
              <a:rPr lang="ar-SA" sz="1800" b="1"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المحيطة</a:t>
            </a:r>
            <a:r>
              <a:rPr lang="en-US" sz="18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Conditions</a:t>
            </a:r>
            <a:r>
              <a:rPr lang="en-US"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 </a:t>
            </a:r>
            <a:endParaRPr lang="en-US" sz="1800" dirty="0">
              <a:effectLst/>
              <a:latin typeface="Calibri" panose="020F0502020204030204" pitchFamily="34" charset="0"/>
              <a:ea typeface="Times New Roman" panose="02020603050405020304" pitchFamily="18" charset="0"/>
              <a:cs typeface="Arial" panose="020B0604020202020204" pitchFamily="34" charset="0"/>
            </a:endParaRPr>
          </a:p>
          <a:p>
            <a:pPr algn="r" rtl="1">
              <a:lnSpc>
                <a:spcPct val="150000"/>
              </a:lnSpc>
              <a:spcBef>
                <a:spcPts val="600"/>
              </a:spcBef>
              <a:spcAft>
                <a:spcPts val="600"/>
              </a:spcAft>
            </a:pPr>
            <a:r>
              <a:rPr lang="ar-JO" sz="18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ar-JO" sz="1800" dirty="0">
                <a:latin typeface="Arial" panose="020B0604020202020204" pitchFamily="34" charset="0"/>
                <a:ea typeface="Times New Roman" panose="02020603050405020304" pitchFamily="18" charset="0"/>
                <a:cs typeface="Arial" panose="020B0604020202020204" pitchFamily="34" charset="0"/>
              </a:rPr>
              <a:t>ت</a:t>
            </a:r>
            <a:r>
              <a:rPr lang="ar-SA"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عتمد عملية دراسة معايير منح الائتمـان علـى تقـويم قـدرة المقتـرض علـى تـسديد أصـل القـرض</a:t>
            </a:r>
            <a:r>
              <a:rPr lang="en-US"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ar-SA" sz="18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وفوائــده إلــى المــصرف فــي المواعيــد المحــددة حــسب الإتفــاق ، ويعــد نمــوذج المعــايير الائتمانيــة</a:t>
            </a:r>
            <a:r>
              <a:rPr lang="en-US"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5Cs  </a:t>
            </a:r>
            <a:r>
              <a:rPr lang="ar-SA"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أبـرز منظومـة ائتمانيـة لـدى محللـي ومـانحي الائتمـان عنـد مـنح القـرو</a:t>
            </a:r>
            <a:r>
              <a:rPr lang="ar-JO" sz="18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ض</a:t>
            </a:r>
            <a:r>
              <a:rPr lang="ar-SA" sz="18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a:t>
            </a:r>
            <a:r>
              <a:rPr lang="en-US" sz="18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a:t>
            </a:r>
            <a:r>
              <a:rPr lang="ar-SA" sz="18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وسميت بهذا الاسم لانها تتضمن خمسة معايير لمنح الائتمان كل منها يبـدأ بـالحرف  </a:t>
            </a:r>
            <a:r>
              <a:rPr lang="en-US" sz="18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C</a:t>
            </a:r>
            <a:r>
              <a:rPr lang="en-US"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endParaRPr lang="en-US" sz="18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42838717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187"/>
        <p:cNvGrpSpPr/>
        <p:nvPr/>
      </p:nvGrpSpPr>
      <p:grpSpPr>
        <a:xfrm>
          <a:off x="0" y="0"/>
          <a:ext cx="0" cy="0"/>
          <a:chOff x="0" y="0"/>
          <a:chExt cx="0" cy="0"/>
        </a:xfrm>
      </p:grpSpPr>
      <p:sp>
        <p:nvSpPr>
          <p:cNvPr id="5" name="TextBox 4">
            <a:extLst>
              <a:ext uri="{FF2B5EF4-FFF2-40B4-BE49-F238E27FC236}">
                <a16:creationId xmlns:a16="http://schemas.microsoft.com/office/drawing/2014/main" id="{EE2C6B01-65CE-428C-BC8A-1D19E3D960C2}"/>
              </a:ext>
            </a:extLst>
          </p:cNvPr>
          <p:cNvSpPr txBox="1"/>
          <p:nvPr/>
        </p:nvSpPr>
        <p:spPr>
          <a:xfrm>
            <a:off x="3757299" y="643970"/>
            <a:ext cx="6096000" cy="646331"/>
          </a:xfrm>
          <a:prstGeom prst="rect">
            <a:avLst/>
          </a:prstGeom>
          <a:noFill/>
        </p:spPr>
        <p:txBody>
          <a:bodyPr wrap="square">
            <a:spAutoFit/>
          </a:bodyPr>
          <a:lstStyle/>
          <a:p>
            <a:pPr algn="ctr"/>
            <a:r>
              <a:rPr lang="ar-SA" sz="3600" b="1" dirty="0">
                <a:effectLst/>
                <a:ea typeface="Times New Roman" panose="02020603050405020304" pitchFamily="18" charset="0"/>
                <a:cs typeface="Arial" panose="020B0604020202020204" pitchFamily="34" charset="0"/>
              </a:rPr>
              <a:t>المعايير الخاصة بالمصرف</a:t>
            </a:r>
            <a:endParaRPr lang="en-US" sz="3600" dirty="0"/>
          </a:p>
        </p:txBody>
      </p:sp>
      <p:sp>
        <p:nvSpPr>
          <p:cNvPr id="7" name="TextBox 6">
            <a:extLst>
              <a:ext uri="{FF2B5EF4-FFF2-40B4-BE49-F238E27FC236}">
                <a16:creationId xmlns:a16="http://schemas.microsoft.com/office/drawing/2014/main" id="{13483135-FD5E-43F7-AFDC-B90902CEBEC8}"/>
              </a:ext>
            </a:extLst>
          </p:cNvPr>
          <p:cNvSpPr txBox="1"/>
          <p:nvPr/>
        </p:nvSpPr>
        <p:spPr>
          <a:xfrm>
            <a:off x="2835564" y="1834279"/>
            <a:ext cx="8654471" cy="2966518"/>
          </a:xfrm>
          <a:prstGeom prst="rect">
            <a:avLst/>
          </a:prstGeom>
          <a:noFill/>
        </p:spPr>
        <p:txBody>
          <a:bodyPr wrap="square">
            <a:spAutoFit/>
          </a:bodyPr>
          <a:lstStyle/>
          <a:p>
            <a:pPr algn="r">
              <a:lnSpc>
                <a:spcPct val="150000"/>
              </a:lnSpc>
              <a:spcBef>
                <a:spcPts val="600"/>
              </a:spcBef>
              <a:spcAft>
                <a:spcPts val="600"/>
              </a:spcAft>
            </a:pPr>
            <a:r>
              <a:rPr lang="ar-JO" sz="2000" dirty="0">
                <a:latin typeface="Calibri" panose="020F0502020204030204" pitchFamily="34" charset="0"/>
                <a:ea typeface="Times New Roman" panose="02020603050405020304" pitchFamily="18" charset="0"/>
                <a:cs typeface="Arial" panose="020B0604020202020204" pitchFamily="34" charset="0"/>
              </a:rPr>
              <a:t>1)</a:t>
            </a:r>
            <a:r>
              <a:rPr lang="ar-SA" sz="20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a:t>
            </a:r>
            <a:r>
              <a:rPr lang="ar-JO" sz="20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a:t>
            </a:r>
            <a:r>
              <a:rPr lang="ar-SA" sz="20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درجة السيولة التي يتمتع بها المصرف حاليا وقدرته على توظيفها</a:t>
            </a:r>
            <a:r>
              <a:rPr lang="ar-JO" sz="2000" dirty="0">
                <a:latin typeface="Calibri" panose="020F0502020204030204" pitchFamily="34" charset="0"/>
                <a:ea typeface="Times New Roman" panose="02020603050405020304" pitchFamily="18" charset="0"/>
                <a:cs typeface="Arial" panose="020B0604020202020204" pitchFamily="34" charset="0"/>
              </a:rPr>
              <a:t>.</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algn="r">
              <a:lnSpc>
                <a:spcPct val="150000"/>
              </a:lnSpc>
              <a:spcBef>
                <a:spcPts val="600"/>
              </a:spcBef>
              <a:spcAft>
                <a:spcPts val="600"/>
              </a:spcAft>
            </a:pPr>
            <a:r>
              <a:rPr lang="ar-JO" sz="20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2)</a:t>
            </a:r>
            <a:r>
              <a:rPr lang="ar-SA" sz="20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a:t>
            </a:r>
            <a:r>
              <a:rPr lang="ar-JO" sz="20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a:t>
            </a:r>
            <a:r>
              <a:rPr lang="ar-SA" sz="20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نوع الإستراتيجية التي يتبناها المصرف في إتخاذ قراراته الائتمانية ويعمل في إطارها</a:t>
            </a:r>
            <a:r>
              <a:rPr lang="ar-JO" sz="20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algn="r">
              <a:lnSpc>
                <a:spcPct val="150000"/>
              </a:lnSpc>
              <a:spcBef>
                <a:spcPts val="600"/>
              </a:spcBef>
              <a:spcAft>
                <a:spcPts val="600"/>
              </a:spcAft>
            </a:pPr>
            <a:r>
              <a:rPr lang="ar-JO" sz="20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3) </a:t>
            </a:r>
            <a:r>
              <a:rPr lang="ar-SA" sz="20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الهدف العام الذي يسعى المصرف إلى تحقيقه خلال المرحلة القادمة (أرباح, زيادة الحصة السوقية)</a:t>
            </a:r>
            <a:r>
              <a:rPr lang="ar-JO" sz="20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algn="r">
              <a:lnSpc>
                <a:spcPct val="150000"/>
              </a:lnSpc>
              <a:spcBef>
                <a:spcPts val="600"/>
              </a:spcBef>
              <a:spcAft>
                <a:spcPts val="600"/>
              </a:spcAft>
            </a:pPr>
            <a:r>
              <a:rPr lang="ar-JO" sz="20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4)</a:t>
            </a:r>
            <a:r>
              <a:rPr lang="ar-SA" sz="20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a:t>
            </a:r>
            <a:r>
              <a:rPr lang="ar-JO" sz="20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a:t>
            </a:r>
            <a:r>
              <a:rPr lang="ar-SA" sz="20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القدرات التي يمتلكها المصرف وخاصة الطاقات البشرية المؤهلة والمدربة علـى القيـام بوظيفـة</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algn="r">
              <a:lnSpc>
                <a:spcPct val="150000"/>
              </a:lnSpc>
              <a:spcBef>
                <a:spcPts val="600"/>
              </a:spcBef>
              <a:spcAft>
                <a:spcPts val="600"/>
              </a:spcAft>
            </a:pPr>
            <a:r>
              <a:rPr lang="ar-SA" sz="20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الائتمان المصرفي ، وأيضا التكنولوجيا المطبقة وما يمتلكه المصرف من تجهيزات الكترونية</a:t>
            </a:r>
            <a:r>
              <a:rPr lang="ar-JO" sz="20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6637256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187"/>
        <p:cNvGrpSpPr/>
        <p:nvPr/>
      </p:nvGrpSpPr>
      <p:grpSpPr>
        <a:xfrm>
          <a:off x="0" y="0"/>
          <a:ext cx="0" cy="0"/>
          <a:chOff x="0" y="0"/>
          <a:chExt cx="0" cy="0"/>
        </a:xfrm>
      </p:grpSpPr>
      <p:sp>
        <p:nvSpPr>
          <p:cNvPr id="2" name="Title 1">
            <a:extLst>
              <a:ext uri="{FF2B5EF4-FFF2-40B4-BE49-F238E27FC236}">
                <a16:creationId xmlns:a16="http://schemas.microsoft.com/office/drawing/2014/main" id="{B143A78A-6D3B-4BDE-A8AF-B72534815D9C}"/>
              </a:ext>
            </a:extLst>
          </p:cNvPr>
          <p:cNvSpPr txBox="1">
            <a:spLocks/>
          </p:cNvSpPr>
          <p:nvPr/>
        </p:nvSpPr>
        <p:spPr>
          <a:xfrm>
            <a:off x="2087418" y="281999"/>
            <a:ext cx="9414164" cy="724766"/>
          </a:xfrm>
          <a:prstGeom prst="rect">
            <a:avLst/>
          </a:prstGeom>
          <a:noFill/>
          <a:ln>
            <a:noFill/>
          </a:ln>
        </p:spPr>
        <p:txBody>
          <a:bodyPr spcFirstLastPara="1" wrap="square" lIns="91425" tIns="45700" rIns="91425" bIns="45700" anchor="b" anchorCtr="0">
            <a:normAutofit/>
          </a:bodyPr>
          <a:lstStyle>
            <a:defPPr marR="0" lvl="0" algn="l" rtl="0">
              <a:lnSpc>
                <a:spcPct val="100000"/>
              </a:lnSpc>
              <a:spcBef>
                <a:spcPts val="0"/>
              </a:spcBef>
              <a:spcAft>
                <a:spcPts val="0"/>
              </a:spcAft>
            </a:defPPr>
            <a:lvl1pPr marR="0" lvl="0" algn="ctr" rtl="0">
              <a:lnSpc>
                <a:spcPct val="90000"/>
              </a:lnSpc>
              <a:spcBef>
                <a:spcPts val="0"/>
              </a:spcBef>
              <a:spcAft>
                <a:spcPts val="0"/>
              </a:spcAft>
              <a:buClr>
                <a:srgbClr val="000000"/>
              </a:buClr>
              <a:buSzPts val="1400"/>
              <a:buFont typeface="Arial"/>
              <a:buNone/>
              <a:defRPr sz="6000" b="0" i="0" u="none" strike="noStrike" cap="none">
                <a:solidFill>
                  <a:schemeClr val="dk1"/>
                </a:solidFill>
                <a:latin typeface="Calibri"/>
                <a:ea typeface="Calibri"/>
                <a:cs typeface="Calibri"/>
                <a:sym typeface="Calibri"/>
              </a:defRPr>
            </a:lvl1pPr>
            <a:lvl2pPr marR="0" lvl="1" algn="l" rtl="0">
              <a:lnSpc>
                <a:spcPct val="9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2pPr>
            <a:lvl3pPr marR="0" lvl="2" algn="l" rtl="0">
              <a:lnSpc>
                <a:spcPct val="9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3pPr>
            <a:lvl4pPr marR="0" lvl="3" algn="l" rtl="0">
              <a:lnSpc>
                <a:spcPct val="9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4pPr>
            <a:lvl5pPr marR="0" lvl="4" algn="l" rtl="0">
              <a:lnSpc>
                <a:spcPct val="9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5pPr>
            <a:lvl6pPr marR="0" lvl="5" algn="l" rtl="0">
              <a:lnSpc>
                <a:spcPct val="9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6pPr>
            <a:lvl7pPr marR="0" lvl="6" algn="l" rtl="0">
              <a:lnSpc>
                <a:spcPct val="9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7pPr>
            <a:lvl8pPr marR="0" lvl="7" algn="l" rtl="0">
              <a:lnSpc>
                <a:spcPct val="9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8pPr>
            <a:lvl9pPr marR="0" lvl="8" algn="l" rtl="0">
              <a:lnSpc>
                <a:spcPct val="9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9pPr>
          </a:lstStyle>
          <a:p>
            <a:r>
              <a:rPr lang="ar-JO" sz="3200" b="1" dirty="0">
                <a:latin typeface="Calibri" panose="020F0502020204030204" pitchFamily="34" charset="0"/>
                <a:ea typeface="Calibri" panose="020F0502020204030204" pitchFamily="34" charset="0"/>
                <a:cs typeface="Arial" panose="020B0604020202020204" pitchFamily="34" charset="0"/>
              </a:rPr>
              <a:t>مخاطر </a:t>
            </a:r>
            <a:r>
              <a:rPr lang="ar-SA" sz="3200" b="1" dirty="0">
                <a:latin typeface="Calibri" panose="020F0502020204030204" pitchFamily="34" charset="0"/>
                <a:ea typeface="Calibri" panose="020F0502020204030204" pitchFamily="34" charset="0"/>
                <a:cs typeface="Arial" panose="020B0604020202020204" pitchFamily="34" charset="0"/>
              </a:rPr>
              <a:t>أ</a:t>
            </a:r>
            <a:r>
              <a:rPr lang="ar-JO" sz="3200" b="1" dirty="0">
                <a:latin typeface="Calibri" panose="020F0502020204030204" pitchFamily="34" charset="0"/>
                <a:ea typeface="Calibri" panose="020F0502020204030204" pitchFamily="34" charset="0"/>
                <a:cs typeface="Arial" panose="020B0604020202020204" pitchFamily="34" charset="0"/>
              </a:rPr>
              <a:t>خرى يواجهها البنك</a:t>
            </a:r>
            <a:endParaRPr lang="en-US" sz="3200" dirty="0"/>
          </a:p>
        </p:txBody>
      </p:sp>
      <p:sp>
        <p:nvSpPr>
          <p:cNvPr id="5" name="TextBox 4">
            <a:extLst>
              <a:ext uri="{FF2B5EF4-FFF2-40B4-BE49-F238E27FC236}">
                <a16:creationId xmlns:a16="http://schemas.microsoft.com/office/drawing/2014/main" id="{816364C1-027A-4178-8B8B-8D14D49DF60B}"/>
              </a:ext>
            </a:extLst>
          </p:cNvPr>
          <p:cNvSpPr txBox="1"/>
          <p:nvPr/>
        </p:nvSpPr>
        <p:spPr>
          <a:xfrm>
            <a:off x="3768435" y="1408583"/>
            <a:ext cx="8007928" cy="1268104"/>
          </a:xfrm>
          <a:prstGeom prst="rect">
            <a:avLst/>
          </a:prstGeom>
          <a:noFill/>
        </p:spPr>
        <p:txBody>
          <a:bodyPr wrap="square">
            <a:spAutoFit/>
          </a:bodyPr>
          <a:lstStyle/>
          <a:p>
            <a:pPr marL="742950" lvl="2" indent="-285750" algn="r" rtl="1">
              <a:lnSpc>
                <a:spcPct val="150000"/>
              </a:lnSpc>
              <a:spcAft>
                <a:spcPts val="800"/>
              </a:spcAft>
              <a:buFont typeface="Arial" panose="020B0604020202020204" pitchFamily="34" charset="0"/>
              <a:buChar char="•"/>
            </a:pPr>
            <a:r>
              <a:rPr lang="ar-JO" sz="2000" b="1" u="sng" dirty="0">
                <a:effectLst/>
                <a:latin typeface="Calibri" panose="020F0502020204030204" pitchFamily="34" charset="0"/>
                <a:ea typeface="Calibri" panose="020F0502020204030204" pitchFamily="34" charset="0"/>
                <a:cs typeface="Arial" panose="020B0604020202020204" pitchFamily="34" charset="0"/>
              </a:rPr>
              <a:t>م</a:t>
            </a:r>
            <a:r>
              <a:rPr lang="ar-SA" sz="2000" b="1" u="sng" dirty="0">
                <a:effectLst/>
                <a:latin typeface="Calibri" panose="020F0502020204030204" pitchFamily="34" charset="0"/>
                <a:ea typeface="Calibri" panose="020F0502020204030204" pitchFamily="34" charset="0"/>
                <a:cs typeface="Arial" panose="020B0604020202020204" pitchFamily="34" charset="0"/>
              </a:rPr>
              <a:t>خاطر السمعة </a:t>
            </a:r>
            <a:endParaRPr lang="ar-JO" sz="2000" b="1" u="sng" dirty="0">
              <a:effectLst/>
              <a:latin typeface="Calibri" panose="020F0502020204030204" pitchFamily="34" charset="0"/>
              <a:ea typeface="Calibri" panose="020F0502020204030204" pitchFamily="34" charset="0"/>
              <a:cs typeface="Arial" panose="020B0604020202020204" pitchFamily="34" charset="0"/>
            </a:endParaRPr>
          </a:p>
          <a:p>
            <a:pPr marL="457200" algn="r">
              <a:lnSpc>
                <a:spcPct val="150000"/>
              </a:lnSpc>
              <a:spcAft>
                <a:spcPts val="800"/>
              </a:spcAft>
            </a:pPr>
            <a:r>
              <a:rPr lang="ar-SA" sz="1400" dirty="0">
                <a:effectLst/>
                <a:latin typeface="Calibri" panose="020F0502020204030204" pitchFamily="34" charset="0"/>
                <a:ea typeface="Calibri" panose="020F0502020204030204" pitchFamily="34" charset="0"/>
                <a:cs typeface="Arial" panose="020B0604020202020204" pitchFamily="34" charset="0"/>
              </a:rPr>
              <a:t>إذا استمرت البنوك بتسجيل مخصصات لتدني قيمة المحفظة الائتمانية فإن ذلك قد يعطي مؤشرات سلبية عن قدرة الإدارة ومهنيتها وقد يدفع المودعين, وخاصة الكبار منهم, لسحب ودائعهم من البنك مما قد يؤثر على مقاييس السيولة للبنك</a:t>
            </a:r>
            <a:endParaRPr lang="en-US" sz="12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7" name="TextBox 6">
            <a:extLst>
              <a:ext uri="{FF2B5EF4-FFF2-40B4-BE49-F238E27FC236}">
                <a16:creationId xmlns:a16="http://schemas.microsoft.com/office/drawing/2014/main" id="{5D5153E1-9340-49DF-BE4A-EE3D8E792938}"/>
              </a:ext>
            </a:extLst>
          </p:cNvPr>
          <p:cNvSpPr txBox="1"/>
          <p:nvPr/>
        </p:nvSpPr>
        <p:spPr>
          <a:xfrm>
            <a:off x="3315854" y="2899793"/>
            <a:ext cx="8460509" cy="1221938"/>
          </a:xfrm>
          <a:prstGeom prst="rect">
            <a:avLst/>
          </a:prstGeom>
          <a:noFill/>
        </p:spPr>
        <p:txBody>
          <a:bodyPr wrap="square">
            <a:spAutoFit/>
          </a:bodyPr>
          <a:lstStyle/>
          <a:p>
            <a:pPr marL="742950" indent="-285750" algn="r" rtl="1">
              <a:lnSpc>
                <a:spcPct val="150000"/>
              </a:lnSpc>
              <a:spcAft>
                <a:spcPts val="800"/>
              </a:spcAft>
              <a:buFont typeface="Arial" panose="020B0604020202020204" pitchFamily="34" charset="0"/>
              <a:buChar char="•"/>
            </a:pPr>
            <a:r>
              <a:rPr lang="ar-SA" sz="1800" b="1" u="sng" dirty="0">
                <a:effectLst/>
                <a:latin typeface="Calibri" panose="020F0502020204030204" pitchFamily="34" charset="0"/>
                <a:ea typeface="Calibri" panose="020F0502020204030204" pitchFamily="34" charset="0"/>
                <a:cs typeface="Arial" panose="020B0604020202020204" pitchFamily="34" charset="0"/>
              </a:rPr>
              <a:t>مخاطر السيولة</a:t>
            </a:r>
            <a:endParaRPr lang="ar-JO" sz="1800" b="1" u="sng" dirty="0">
              <a:effectLst/>
              <a:latin typeface="Calibri" panose="020F0502020204030204" pitchFamily="34" charset="0"/>
              <a:ea typeface="Calibri" panose="020F0502020204030204" pitchFamily="34" charset="0"/>
              <a:cs typeface="Arial" panose="020B0604020202020204" pitchFamily="34" charset="0"/>
            </a:endParaRPr>
          </a:p>
          <a:p>
            <a:pPr marL="457200" algn="r">
              <a:lnSpc>
                <a:spcPct val="150000"/>
              </a:lnSpc>
              <a:spcAft>
                <a:spcPts val="800"/>
              </a:spcAft>
            </a:pPr>
            <a:r>
              <a:rPr lang="ar-JO" sz="1400" dirty="0">
                <a:effectLst/>
                <a:latin typeface="Calibri" panose="020F0502020204030204" pitchFamily="34" charset="0"/>
                <a:ea typeface="Calibri" panose="020F0502020204030204" pitchFamily="34" charset="0"/>
                <a:cs typeface="Arial" panose="020B0604020202020204" pitchFamily="34" charset="0"/>
              </a:rPr>
              <a:t>    </a:t>
            </a:r>
            <a:r>
              <a:rPr lang="ar-SA" sz="1400" dirty="0">
                <a:effectLst/>
                <a:latin typeface="Calibri" panose="020F0502020204030204" pitchFamily="34" charset="0"/>
                <a:ea typeface="Calibri" panose="020F0502020204030204" pitchFamily="34" charset="0"/>
                <a:cs typeface="Arial" panose="020B0604020202020204" pitchFamily="34" charset="0"/>
              </a:rPr>
              <a:t>نتيجة لسحب الودائع لتخوف المودعين من إرتفاع المخاطر فإن هذا قد يؤثر على مستوى الودائع كنسبة من القروض وقد يضطر البنك لدفع فوائد مدينة أعلى بكثير مما كانت هذه الودائع تكلفه لإقناع الزبائن بإعادة ودائعهم.</a:t>
            </a:r>
            <a:endParaRPr lang="en-US" sz="12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9" name="TextBox 8">
            <a:extLst>
              <a:ext uri="{FF2B5EF4-FFF2-40B4-BE49-F238E27FC236}">
                <a16:creationId xmlns:a16="http://schemas.microsoft.com/office/drawing/2014/main" id="{C713DE10-9C2F-4791-9A4C-C43882F44231}"/>
              </a:ext>
            </a:extLst>
          </p:cNvPr>
          <p:cNvSpPr txBox="1"/>
          <p:nvPr/>
        </p:nvSpPr>
        <p:spPr>
          <a:xfrm>
            <a:off x="3179618" y="4631149"/>
            <a:ext cx="8321964" cy="1319400"/>
          </a:xfrm>
          <a:prstGeom prst="rect">
            <a:avLst/>
          </a:prstGeom>
          <a:noFill/>
        </p:spPr>
        <p:txBody>
          <a:bodyPr wrap="square">
            <a:spAutoFit/>
          </a:bodyPr>
          <a:lstStyle/>
          <a:p>
            <a:pPr marL="285750" indent="-285750" algn="r" rtl="1">
              <a:lnSpc>
                <a:spcPct val="150000"/>
              </a:lnSpc>
              <a:spcBef>
                <a:spcPts val="600"/>
              </a:spcBef>
              <a:spcAft>
                <a:spcPts val="600"/>
              </a:spcAft>
              <a:buFont typeface="Arial" panose="020B0604020202020204" pitchFamily="34" charset="0"/>
              <a:buChar char="•"/>
            </a:pPr>
            <a:r>
              <a:rPr lang="ar-SA" sz="2000" b="1" u="sng"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مخاطر السوق</a:t>
            </a:r>
            <a:r>
              <a:rPr lang="ar-SA" sz="20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algn="r">
              <a:lnSpc>
                <a:spcPct val="150000"/>
              </a:lnSpc>
              <a:spcBef>
                <a:spcPts val="600"/>
              </a:spcBef>
              <a:spcAft>
                <a:spcPts val="600"/>
              </a:spcAft>
            </a:pPr>
            <a:r>
              <a:rPr lang="ar-SA" sz="14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هي مخاطر لقيمة محفظة القروض والممكن ان تتناقص طبقا للمتغيرات في قيمة عوامل المخاطرة الأربعة في السوق وهي أسعار الأسهم وأسعار الفائدة وأسعار صرف العملات الأجنبية، وأسعار السلع الأساسية</a:t>
            </a:r>
            <a:endParaRPr lang="en-US" sz="12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3304612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187"/>
        <p:cNvGrpSpPr/>
        <p:nvPr/>
      </p:nvGrpSpPr>
      <p:grpSpPr>
        <a:xfrm>
          <a:off x="0" y="0"/>
          <a:ext cx="0" cy="0"/>
          <a:chOff x="0" y="0"/>
          <a:chExt cx="0" cy="0"/>
        </a:xfrm>
      </p:grpSpPr>
      <p:sp>
        <p:nvSpPr>
          <p:cNvPr id="2" name="Title 1">
            <a:extLst>
              <a:ext uri="{FF2B5EF4-FFF2-40B4-BE49-F238E27FC236}">
                <a16:creationId xmlns:a16="http://schemas.microsoft.com/office/drawing/2014/main" id="{B143A78A-6D3B-4BDE-A8AF-B72534815D9C}"/>
              </a:ext>
            </a:extLst>
          </p:cNvPr>
          <p:cNvSpPr txBox="1">
            <a:spLocks/>
          </p:cNvSpPr>
          <p:nvPr/>
        </p:nvSpPr>
        <p:spPr>
          <a:xfrm>
            <a:off x="1939636" y="365126"/>
            <a:ext cx="9414164" cy="724766"/>
          </a:xfrm>
          <a:prstGeom prst="rect">
            <a:avLst/>
          </a:prstGeom>
          <a:noFill/>
          <a:ln>
            <a:noFill/>
          </a:ln>
        </p:spPr>
        <p:txBody>
          <a:bodyPr spcFirstLastPara="1" wrap="square" lIns="91425" tIns="45700" rIns="91425" bIns="45700" anchor="b" anchorCtr="0">
            <a:normAutofit/>
          </a:bodyPr>
          <a:lstStyle>
            <a:defPPr marR="0" lvl="0" algn="l" rtl="0">
              <a:lnSpc>
                <a:spcPct val="100000"/>
              </a:lnSpc>
              <a:spcBef>
                <a:spcPts val="0"/>
              </a:spcBef>
              <a:spcAft>
                <a:spcPts val="0"/>
              </a:spcAft>
            </a:defPPr>
            <a:lvl1pPr marR="0" lvl="0" algn="ctr" rtl="0">
              <a:lnSpc>
                <a:spcPct val="90000"/>
              </a:lnSpc>
              <a:spcBef>
                <a:spcPts val="0"/>
              </a:spcBef>
              <a:spcAft>
                <a:spcPts val="0"/>
              </a:spcAft>
              <a:buClr>
                <a:srgbClr val="000000"/>
              </a:buClr>
              <a:buSzPts val="1400"/>
              <a:buFont typeface="Arial"/>
              <a:buNone/>
              <a:defRPr sz="6000" b="0" i="0" u="none" strike="noStrike" cap="none">
                <a:solidFill>
                  <a:schemeClr val="dk1"/>
                </a:solidFill>
                <a:latin typeface="Calibri"/>
                <a:ea typeface="Calibri"/>
                <a:cs typeface="Calibri"/>
                <a:sym typeface="Calibri"/>
              </a:defRPr>
            </a:lvl1pPr>
            <a:lvl2pPr marR="0" lvl="1" algn="l" rtl="0">
              <a:lnSpc>
                <a:spcPct val="9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2pPr>
            <a:lvl3pPr marR="0" lvl="2" algn="l" rtl="0">
              <a:lnSpc>
                <a:spcPct val="9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3pPr>
            <a:lvl4pPr marR="0" lvl="3" algn="l" rtl="0">
              <a:lnSpc>
                <a:spcPct val="9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4pPr>
            <a:lvl5pPr marR="0" lvl="4" algn="l" rtl="0">
              <a:lnSpc>
                <a:spcPct val="9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5pPr>
            <a:lvl6pPr marR="0" lvl="5" algn="l" rtl="0">
              <a:lnSpc>
                <a:spcPct val="9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6pPr>
            <a:lvl7pPr marR="0" lvl="6" algn="l" rtl="0">
              <a:lnSpc>
                <a:spcPct val="9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7pPr>
            <a:lvl8pPr marR="0" lvl="7" algn="l" rtl="0">
              <a:lnSpc>
                <a:spcPct val="9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8pPr>
            <a:lvl9pPr marR="0" lvl="8" algn="l" rtl="0">
              <a:lnSpc>
                <a:spcPct val="9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9pPr>
          </a:lstStyle>
          <a:p>
            <a:r>
              <a:rPr lang="ar-JO" sz="3200" b="1" dirty="0">
                <a:latin typeface="Calibri" panose="020F0502020204030204" pitchFamily="34" charset="0"/>
                <a:ea typeface="Calibri" panose="020F0502020204030204" pitchFamily="34" charset="0"/>
                <a:cs typeface="Arial" panose="020B0604020202020204" pitchFamily="34" charset="0"/>
              </a:rPr>
              <a:t>عوامل تؤثر على مخاطر السوق</a:t>
            </a:r>
            <a:endParaRPr lang="en-US" sz="3200" dirty="0"/>
          </a:p>
        </p:txBody>
      </p:sp>
      <p:sp>
        <p:nvSpPr>
          <p:cNvPr id="4" name="TextBox 3">
            <a:extLst>
              <a:ext uri="{FF2B5EF4-FFF2-40B4-BE49-F238E27FC236}">
                <a16:creationId xmlns:a16="http://schemas.microsoft.com/office/drawing/2014/main" id="{F60E26A0-D40E-4ECF-91D5-69AAD095D187}"/>
              </a:ext>
            </a:extLst>
          </p:cNvPr>
          <p:cNvSpPr txBox="1"/>
          <p:nvPr/>
        </p:nvSpPr>
        <p:spPr>
          <a:xfrm>
            <a:off x="3047999" y="2059709"/>
            <a:ext cx="7897091" cy="2597827"/>
          </a:xfrm>
          <a:prstGeom prst="rect">
            <a:avLst/>
          </a:prstGeom>
          <a:noFill/>
        </p:spPr>
        <p:txBody>
          <a:bodyPr wrap="square">
            <a:spAutoFit/>
          </a:bodyPr>
          <a:lstStyle/>
          <a:p>
            <a:pPr marL="342900" indent="-342900" algn="r" rtl="1">
              <a:lnSpc>
                <a:spcPct val="150000"/>
              </a:lnSpc>
              <a:buFont typeface="Arial" panose="020B0604020202020204" pitchFamily="34" charset="0"/>
              <a:buChar char="•"/>
            </a:pPr>
            <a:r>
              <a:rPr lang="ar-SA" sz="2800" dirty="0">
                <a:effectLst/>
                <a:ea typeface="Times New Roman" panose="02020603050405020304" pitchFamily="18" charset="0"/>
                <a:cs typeface="Arial" panose="020B0604020202020204" pitchFamily="34" charset="0"/>
              </a:rPr>
              <a:t>أسعار الأسهم</a:t>
            </a:r>
            <a:r>
              <a:rPr lang="ar-JO" sz="2800" dirty="0">
                <a:ea typeface="Times New Roman" panose="02020603050405020304" pitchFamily="18" charset="0"/>
                <a:cs typeface="Arial" panose="020B0604020202020204" pitchFamily="34" charset="0"/>
              </a:rPr>
              <a:t>.</a:t>
            </a:r>
            <a:r>
              <a:rPr lang="ar-SA" sz="2800" dirty="0">
                <a:effectLst/>
                <a:ea typeface="Times New Roman" panose="02020603050405020304" pitchFamily="18" charset="0"/>
                <a:cs typeface="Arial" panose="020B0604020202020204" pitchFamily="34" charset="0"/>
              </a:rPr>
              <a:t> </a:t>
            </a:r>
            <a:endParaRPr lang="ar-JO" sz="2800" dirty="0">
              <a:effectLst/>
              <a:ea typeface="Times New Roman" panose="02020603050405020304" pitchFamily="18" charset="0"/>
              <a:cs typeface="Arial" panose="020B0604020202020204" pitchFamily="34" charset="0"/>
            </a:endParaRPr>
          </a:p>
          <a:p>
            <a:pPr marL="342900" indent="-342900" algn="r" rtl="1">
              <a:lnSpc>
                <a:spcPct val="150000"/>
              </a:lnSpc>
              <a:buFont typeface="Arial" panose="020B0604020202020204" pitchFamily="34" charset="0"/>
              <a:buChar char="•"/>
            </a:pPr>
            <a:r>
              <a:rPr lang="ar-SA" sz="2800" dirty="0">
                <a:effectLst/>
                <a:ea typeface="Times New Roman" panose="02020603050405020304" pitchFamily="18" charset="0"/>
                <a:cs typeface="Arial" panose="020B0604020202020204" pitchFamily="34" charset="0"/>
              </a:rPr>
              <a:t>أسعار الفائدة</a:t>
            </a:r>
            <a:endParaRPr lang="ar-JO" sz="2800" dirty="0">
              <a:effectLst/>
              <a:ea typeface="Times New Roman" panose="02020603050405020304" pitchFamily="18" charset="0"/>
              <a:cs typeface="Arial" panose="020B0604020202020204" pitchFamily="34" charset="0"/>
            </a:endParaRPr>
          </a:p>
          <a:p>
            <a:pPr marL="342900" indent="-342900" algn="r" rtl="1">
              <a:lnSpc>
                <a:spcPct val="150000"/>
              </a:lnSpc>
              <a:buFont typeface="Arial" panose="020B0604020202020204" pitchFamily="34" charset="0"/>
              <a:buChar char="•"/>
            </a:pPr>
            <a:r>
              <a:rPr lang="ar-SA" sz="2800" dirty="0">
                <a:effectLst/>
                <a:ea typeface="Times New Roman" panose="02020603050405020304" pitchFamily="18" charset="0"/>
                <a:cs typeface="Arial" panose="020B0604020202020204" pitchFamily="34" charset="0"/>
              </a:rPr>
              <a:t>أسعار صرف العملات الأجنبية</a:t>
            </a:r>
            <a:endParaRPr lang="ar-JO" sz="2800" dirty="0">
              <a:ea typeface="Times New Roman" panose="02020603050405020304" pitchFamily="18" charset="0"/>
              <a:cs typeface="Arial" panose="020B0604020202020204" pitchFamily="34" charset="0"/>
            </a:endParaRPr>
          </a:p>
          <a:p>
            <a:pPr marL="342900" indent="-342900" algn="r" rtl="1">
              <a:lnSpc>
                <a:spcPct val="150000"/>
              </a:lnSpc>
              <a:buFont typeface="Arial" panose="020B0604020202020204" pitchFamily="34" charset="0"/>
              <a:buChar char="•"/>
            </a:pPr>
            <a:r>
              <a:rPr lang="ar-SA" sz="2800" dirty="0">
                <a:effectLst/>
                <a:ea typeface="Times New Roman" panose="02020603050405020304" pitchFamily="18" charset="0"/>
                <a:cs typeface="Arial" panose="020B0604020202020204" pitchFamily="34" charset="0"/>
              </a:rPr>
              <a:t>أسعار السلع الأساسية</a:t>
            </a:r>
            <a:endParaRPr lang="en-US" sz="2800" dirty="0"/>
          </a:p>
        </p:txBody>
      </p:sp>
    </p:spTree>
    <p:extLst>
      <p:ext uri="{BB962C8B-B14F-4D97-AF65-F5344CB8AC3E}">
        <p14:creationId xmlns:p14="http://schemas.microsoft.com/office/powerpoint/2010/main" val="55228243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187"/>
        <p:cNvGrpSpPr/>
        <p:nvPr/>
      </p:nvGrpSpPr>
      <p:grpSpPr>
        <a:xfrm>
          <a:off x="0" y="0"/>
          <a:ext cx="0" cy="0"/>
          <a:chOff x="0" y="0"/>
          <a:chExt cx="0" cy="0"/>
        </a:xfrm>
      </p:grpSpPr>
      <p:sp>
        <p:nvSpPr>
          <p:cNvPr id="2" name="Title 1">
            <a:extLst>
              <a:ext uri="{FF2B5EF4-FFF2-40B4-BE49-F238E27FC236}">
                <a16:creationId xmlns:a16="http://schemas.microsoft.com/office/drawing/2014/main" id="{B143A78A-6D3B-4BDE-A8AF-B72534815D9C}"/>
              </a:ext>
            </a:extLst>
          </p:cNvPr>
          <p:cNvSpPr txBox="1">
            <a:spLocks/>
          </p:cNvSpPr>
          <p:nvPr/>
        </p:nvSpPr>
        <p:spPr>
          <a:xfrm>
            <a:off x="1939636" y="365126"/>
            <a:ext cx="9414164" cy="724766"/>
          </a:xfrm>
          <a:prstGeom prst="rect">
            <a:avLst/>
          </a:prstGeom>
          <a:noFill/>
          <a:ln>
            <a:noFill/>
          </a:ln>
        </p:spPr>
        <p:txBody>
          <a:bodyPr spcFirstLastPara="1" wrap="square" lIns="91425" tIns="45700" rIns="91425" bIns="45700" anchor="b" anchorCtr="0">
            <a:noAutofit/>
          </a:bodyPr>
          <a:lstStyle>
            <a:defPPr marR="0" lvl="0" algn="l" rtl="0">
              <a:lnSpc>
                <a:spcPct val="100000"/>
              </a:lnSpc>
              <a:spcBef>
                <a:spcPts val="0"/>
              </a:spcBef>
              <a:spcAft>
                <a:spcPts val="0"/>
              </a:spcAft>
            </a:defPPr>
            <a:lvl1pPr marR="0" lvl="0" algn="ctr" rtl="0">
              <a:lnSpc>
                <a:spcPct val="90000"/>
              </a:lnSpc>
              <a:spcBef>
                <a:spcPts val="0"/>
              </a:spcBef>
              <a:spcAft>
                <a:spcPts val="0"/>
              </a:spcAft>
              <a:buClr>
                <a:srgbClr val="000000"/>
              </a:buClr>
              <a:buSzPts val="1400"/>
              <a:buFont typeface="Arial"/>
              <a:buNone/>
              <a:defRPr sz="6000" b="0" i="0" u="none" strike="noStrike" cap="none">
                <a:solidFill>
                  <a:schemeClr val="dk1"/>
                </a:solidFill>
                <a:latin typeface="Calibri"/>
                <a:ea typeface="Calibri"/>
                <a:cs typeface="Calibri"/>
                <a:sym typeface="Calibri"/>
              </a:defRPr>
            </a:lvl1pPr>
            <a:lvl2pPr marR="0" lvl="1" algn="l" rtl="0">
              <a:lnSpc>
                <a:spcPct val="9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2pPr>
            <a:lvl3pPr marR="0" lvl="2" algn="l" rtl="0">
              <a:lnSpc>
                <a:spcPct val="9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3pPr>
            <a:lvl4pPr marR="0" lvl="3" algn="l" rtl="0">
              <a:lnSpc>
                <a:spcPct val="9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4pPr>
            <a:lvl5pPr marR="0" lvl="4" algn="l" rtl="0">
              <a:lnSpc>
                <a:spcPct val="9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5pPr>
            <a:lvl6pPr marR="0" lvl="5" algn="l" rtl="0">
              <a:lnSpc>
                <a:spcPct val="9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6pPr>
            <a:lvl7pPr marR="0" lvl="6" algn="l" rtl="0">
              <a:lnSpc>
                <a:spcPct val="9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7pPr>
            <a:lvl8pPr marR="0" lvl="7" algn="l" rtl="0">
              <a:lnSpc>
                <a:spcPct val="9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8pPr>
            <a:lvl9pPr marR="0" lvl="8" algn="l" rtl="0">
              <a:lnSpc>
                <a:spcPct val="9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9pPr>
          </a:lstStyle>
          <a:p>
            <a:pPr rtl="1">
              <a:lnSpc>
                <a:spcPct val="150000"/>
              </a:lnSpc>
              <a:spcAft>
                <a:spcPts val="800"/>
              </a:spcAft>
            </a:pPr>
            <a:r>
              <a:rPr lang="en-US" sz="2400" b="1" dirty="0">
                <a:solidFill>
                  <a:srgbClr val="000000"/>
                </a:solidFill>
                <a:effectLst/>
                <a:latin typeface="Tajawal-R"/>
                <a:ea typeface="Calibri" panose="020F0502020204030204" pitchFamily="34" charset="0"/>
                <a:cs typeface="Arial" panose="020B0604020202020204" pitchFamily="34" charset="0"/>
              </a:rPr>
              <a:t>5 </a:t>
            </a:r>
            <a:r>
              <a:rPr lang="en-US" sz="2400" b="1" dirty="0">
                <a:solidFill>
                  <a:srgbClr val="000000"/>
                </a:solidFill>
                <a:effectLst/>
                <a:latin typeface="Arial" panose="020B0604020202020204" pitchFamily="34" charset="0"/>
                <a:ea typeface="Calibri" panose="020F0502020204030204" pitchFamily="34" charset="0"/>
                <a:cs typeface="Arial" panose="020B0604020202020204" pitchFamily="34" charset="0"/>
              </a:rPr>
              <a:t> </a:t>
            </a:r>
            <a:r>
              <a:rPr lang="ar-JO" sz="2400" b="1" dirty="0">
                <a:solidFill>
                  <a:srgbClr val="000000"/>
                </a:solidFill>
                <a:effectLst/>
                <a:latin typeface="Arial" panose="020B0604020202020204" pitchFamily="34" charset="0"/>
                <a:ea typeface="Calibri" panose="020F0502020204030204" pitchFamily="34" charset="0"/>
                <a:cs typeface="Arial" panose="020B0604020202020204" pitchFamily="34" charset="0"/>
              </a:rPr>
              <a:t> </a:t>
            </a:r>
            <a:r>
              <a:rPr lang="ar-SA" sz="2400" b="1" dirty="0">
                <a:solidFill>
                  <a:srgbClr val="000000"/>
                </a:solidFill>
                <a:effectLst/>
                <a:latin typeface="Arial" panose="020B0604020202020204" pitchFamily="34" charset="0"/>
                <a:ea typeface="Calibri" panose="020F0502020204030204" pitchFamily="34" charset="0"/>
                <a:cs typeface="Arial" panose="020B0604020202020204" pitchFamily="34" charset="0"/>
              </a:rPr>
              <a:t>نصائح وخطوات أساسية يتعين إدراكها قبل الإقتراض من البنوك</a:t>
            </a:r>
            <a:endParaRPr lang="en-US" sz="24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4" name="TextBox 3">
            <a:extLst>
              <a:ext uri="{FF2B5EF4-FFF2-40B4-BE49-F238E27FC236}">
                <a16:creationId xmlns:a16="http://schemas.microsoft.com/office/drawing/2014/main" id="{F047ED57-3386-4589-946D-D21E34B88045}"/>
              </a:ext>
            </a:extLst>
          </p:cNvPr>
          <p:cNvSpPr txBox="1"/>
          <p:nvPr/>
        </p:nvSpPr>
        <p:spPr>
          <a:xfrm>
            <a:off x="2733964" y="1772386"/>
            <a:ext cx="8619836" cy="4333943"/>
          </a:xfrm>
          <a:prstGeom prst="rect">
            <a:avLst/>
          </a:prstGeom>
          <a:noFill/>
        </p:spPr>
        <p:txBody>
          <a:bodyPr wrap="square">
            <a:spAutoFit/>
          </a:bodyPr>
          <a:lstStyle/>
          <a:p>
            <a:pPr marL="342900" lvl="0" indent="-342900" algn="r" rtl="1">
              <a:lnSpc>
                <a:spcPct val="150000"/>
              </a:lnSpc>
              <a:spcAft>
                <a:spcPts val="800"/>
              </a:spcAft>
              <a:buFont typeface="+mj-lt"/>
              <a:buAutoNum type="arabicPeriod"/>
            </a:pPr>
            <a:r>
              <a:rPr lang="ar-SA" sz="2400" b="1" dirty="0">
                <a:solidFill>
                  <a:srgbClr val="000000"/>
                </a:solidFill>
                <a:effectLst/>
                <a:latin typeface="Tajawal-R"/>
                <a:ea typeface="Calibri" panose="020F0502020204030204" pitchFamily="34" charset="0"/>
                <a:cs typeface="Arial" panose="020B0604020202020204" pitchFamily="34" charset="0"/>
              </a:rPr>
              <a:t>ضرورة وجود خطة للسداد</a:t>
            </a:r>
            <a:endParaRPr lang="ar-JO" sz="2400" b="1" dirty="0">
              <a:solidFill>
                <a:srgbClr val="000000"/>
              </a:solidFill>
              <a:effectLst/>
              <a:latin typeface="Tajawal-R"/>
              <a:ea typeface="Calibri" panose="020F0502020204030204" pitchFamily="34" charset="0"/>
              <a:cs typeface="Arial" panose="020B0604020202020204" pitchFamily="34" charset="0"/>
            </a:endParaRPr>
          </a:p>
          <a:p>
            <a:pPr marL="342900" indent="-342900" algn="r" rtl="1">
              <a:lnSpc>
                <a:spcPct val="150000"/>
              </a:lnSpc>
              <a:spcAft>
                <a:spcPts val="800"/>
              </a:spcAft>
              <a:buFont typeface="+mj-lt"/>
              <a:buAutoNum type="arabicPeriod"/>
            </a:pPr>
            <a:r>
              <a:rPr lang="ar-SA" sz="2400" b="1" dirty="0">
                <a:solidFill>
                  <a:srgbClr val="000000"/>
                </a:solidFill>
                <a:effectLst/>
                <a:latin typeface="Tajawal-R"/>
                <a:ea typeface="Calibri" panose="020F0502020204030204" pitchFamily="34" charset="0"/>
                <a:cs typeface="Arial" panose="020B0604020202020204" pitchFamily="34" charset="0"/>
              </a:rPr>
              <a:t>الإستعانة بالإستشارة الائتمانية</a:t>
            </a:r>
            <a:r>
              <a:rPr lang="ar-SA" sz="2400" dirty="0">
                <a:solidFill>
                  <a:srgbClr val="000000"/>
                </a:solidFill>
                <a:effectLst/>
                <a:latin typeface="Tajawal-R"/>
                <a:ea typeface="Calibri" panose="020F0502020204030204" pitchFamily="34" charset="0"/>
                <a:cs typeface="Arial" panose="020B0604020202020204" pitchFamily="34" charset="0"/>
              </a:rPr>
              <a:t> (ليس بالضروري دفع مقابل هذه الخدمه ممكن تكون من صديق)</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342900" indent="-342900" algn="r" rtl="1">
              <a:lnSpc>
                <a:spcPct val="150000"/>
              </a:lnSpc>
              <a:spcAft>
                <a:spcPts val="800"/>
              </a:spcAft>
              <a:buFont typeface="+mj-lt"/>
              <a:buAutoNum type="arabicPeriod"/>
            </a:pPr>
            <a:r>
              <a:rPr lang="ar-SA" sz="2400" b="1" dirty="0">
                <a:solidFill>
                  <a:srgbClr val="000000"/>
                </a:solidFill>
                <a:effectLst/>
                <a:latin typeface="Tajawal-R"/>
                <a:ea typeface="Calibri" panose="020F0502020204030204" pitchFamily="34" charset="0"/>
                <a:cs typeface="Arial" panose="020B0604020202020204" pitchFamily="34" charset="0"/>
              </a:rPr>
              <a:t>تفادي المزيد من الديون</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342900" indent="-342900" algn="r" rtl="1">
              <a:lnSpc>
                <a:spcPct val="150000"/>
              </a:lnSpc>
              <a:spcAft>
                <a:spcPts val="800"/>
              </a:spcAft>
              <a:buFont typeface="+mj-lt"/>
              <a:buAutoNum type="arabicPeriod"/>
            </a:pPr>
            <a:r>
              <a:rPr lang="ar-SA" sz="2400" b="1" dirty="0">
                <a:solidFill>
                  <a:srgbClr val="000000"/>
                </a:solidFill>
                <a:effectLst/>
                <a:latin typeface="Tajawal-R"/>
                <a:ea typeface="Calibri" panose="020F0502020204030204" pitchFamily="34" charset="0"/>
                <a:cs typeface="Arial" panose="020B0604020202020204" pitchFamily="34" charset="0"/>
              </a:rPr>
              <a:t>تفادي التعثر في تسديد القروض</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342900" indent="-342900" algn="r" rtl="1">
              <a:lnSpc>
                <a:spcPct val="150000"/>
              </a:lnSpc>
              <a:spcAft>
                <a:spcPts val="800"/>
              </a:spcAft>
              <a:buFont typeface="+mj-lt"/>
              <a:buAutoNum type="arabicPeriod"/>
            </a:pPr>
            <a:r>
              <a:rPr lang="ar-SA" sz="2400" b="1" dirty="0">
                <a:solidFill>
                  <a:srgbClr val="000000"/>
                </a:solidFill>
                <a:effectLst/>
                <a:latin typeface="Tajawal-R"/>
                <a:ea typeface="Calibri" panose="020F0502020204030204" pitchFamily="34" charset="0"/>
                <a:cs typeface="Arial" panose="020B0604020202020204" pitchFamily="34" charset="0"/>
              </a:rPr>
              <a:t>النظر في خيارات بديلة لإعادة التمويل</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r" rtl="1">
              <a:lnSpc>
                <a:spcPct val="150000"/>
              </a:lnSpc>
              <a:spcAft>
                <a:spcPts val="800"/>
              </a:spcAft>
              <a:buFont typeface="+mj-lt"/>
              <a:buAutoNum type="arabicPeriod"/>
            </a:pPr>
            <a:endParaRPr lang="ar-JO"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7836806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187"/>
        <p:cNvGrpSpPr/>
        <p:nvPr/>
      </p:nvGrpSpPr>
      <p:grpSpPr>
        <a:xfrm>
          <a:off x="0" y="0"/>
          <a:ext cx="0" cy="0"/>
          <a:chOff x="0" y="0"/>
          <a:chExt cx="0" cy="0"/>
        </a:xfrm>
      </p:grpSpPr>
      <p:sp>
        <p:nvSpPr>
          <p:cNvPr id="2" name="Title 1">
            <a:extLst>
              <a:ext uri="{FF2B5EF4-FFF2-40B4-BE49-F238E27FC236}">
                <a16:creationId xmlns:a16="http://schemas.microsoft.com/office/drawing/2014/main" id="{B143A78A-6D3B-4BDE-A8AF-B72534815D9C}"/>
              </a:ext>
            </a:extLst>
          </p:cNvPr>
          <p:cNvSpPr txBox="1">
            <a:spLocks/>
          </p:cNvSpPr>
          <p:nvPr/>
        </p:nvSpPr>
        <p:spPr>
          <a:xfrm>
            <a:off x="1976581" y="337417"/>
            <a:ext cx="9414164" cy="724766"/>
          </a:xfrm>
          <a:prstGeom prst="rect">
            <a:avLst/>
          </a:prstGeom>
          <a:noFill/>
          <a:ln>
            <a:noFill/>
          </a:ln>
        </p:spPr>
        <p:txBody>
          <a:bodyPr spcFirstLastPara="1" wrap="square" lIns="91425" tIns="45700" rIns="91425" bIns="45700" anchor="b" anchorCtr="0">
            <a:noAutofit/>
          </a:bodyPr>
          <a:lstStyle>
            <a:defPPr marR="0" lvl="0" algn="l" rtl="0">
              <a:lnSpc>
                <a:spcPct val="100000"/>
              </a:lnSpc>
              <a:spcBef>
                <a:spcPts val="0"/>
              </a:spcBef>
              <a:spcAft>
                <a:spcPts val="0"/>
              </a:spcAft>
            </a:defPPr>
            <a:lvl1pPr marR="0" lvl="0" algn="ctr" rtl="0">
              <a:lnSpc>
                <a:spcPct val="90000"/>
              </a:lnSpc>
              <a:spcBef>
                <a:spcPts val="0"/>
              </a:spcBef>
              <a:spcAft>
                <a:spcPts val="0"/>
              </a:spcAft>
              <a:buClr>
                <a:srgbClr val="000000"/>
              </a:buClr>
              <a:buSzPts val="1400"/>
              <a:buFont typeface="Arial"/>
              <a:buNone/>
              <a:defRPr sz="6000" b="0" i="0" u="none" strike="noStrike" cap="none">
                <a:solidFill>
                  <a:schemeClr val="dk1"/>
                </a:solidFill>
                <a:latin typeface="Calibri"/>
                <a:ea typeface="Calibri"/>
                <a:cs typeface="Calibri"/>
                <a:sym typeface="Calibri"/>
              </a:defRPr>
            </a:lvl1pPr>
            <a:lvl2pPr marR="0" lvl="1" algn="l" rtl="0">
              <a:lnSpc>
                <a:spcPct val="9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2pPr>
            <a:lvl3pPr marR="0" lvl="2" algn="l" rtl="0">
              <a:lnSpc>
                <a:spcPct val="9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3pPr>
            <a:lvl4pPr marR="0" lvl="3" algn="l" rtl="0">
              <a:lnSpc>
                <a:spcPct val="9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4pPr>
            <a:lvl5pPr marR="0" lvl="4" algn="l" rtl="0">
              <a:lnSpc>
                <a:spcPct val="9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5pPr>
            <a:lvl6pPr marR="0" lvl="5" algn="l" rtl="0">
              <a:lnSpc>
                <a:spcPct val="9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6pPr>
            <a:lvl7pPr marR="0" lvl="6" algn="l" rtl="0">
              <a:lnSpc>
                <a:spcPct val="9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7pPr>
            <a:lvl8pPr marR="0" lvl="7" algn="l" rtl="0">
              <a:lnSpc>
                <a:spcPct val="9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8pPr>
            <a:lvl9pPr marR="0" lvl="8" algn="l" rtl="0">
              <a:lnSpc>
                <a:spcPct val="9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9pPr>
          </a:lstStyle>
          <a:p>
            <a:pPr rtl="1">
              <a:lnSpc>
                <a:spcPct val="150000"/>
              </a:lnSpc>
              <a:spcBef>
                <a:spcPts val="600"/>
              </a:spcBef>
              <a:spcAft>
                <a:spcPts val="600"/>
              </a:spcAft>
            </a:pPr>
            <a:r>
              <a:rPr lang="ar-SA" sz="2800" b="1"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أنواع الفوائد على القروض</a:t>
            </a:r>
            <a:endParaRPr lang="en-US" sz="2800" b="1" dirty="0">
              <a:effectLst/>
              <a:latin typeface="Calibri" panose="020F0502020204030204" pitchFamily="34" charset="0"/>
              <a:ea typeface="Calibri" panose="020F0502020204030204" pitchFamily="34" charset="0"/>
              <a:cs typeface="Arial" panose="020B0604020202020204" pitchFamily="34" charset="0"/>
            </a:endParaRPr>
          </a:p>
        </p:txBody>
      </p:sp>
      <p:sp>
        <p:nvSpPr>
          <p:cNvPr id="4" name="TextBox 3">
            <a:extLst>
              <a:ext uri="{FF2B5EF4-FFF2-40B4-BE49-F238E27FC236}">
                <a16:creationId xmlns:a16="http://schemas.microsoft.com/office/drawing/2014/main" id="{C199CBEA-6E91-43ED-ADC8-74CF8A2C76B4}"/>
              </a:ext>
            </a:extLst>
          </p:cNvPr>
          <p:cNvSpPr txBox="1"/>
          <p:nvPr/>
        </p:nvSpPr>
        <p:spPr>
          <a:xfrm>
            <a:off x="3066471" y="1146651"/>
            <a:ext cx="8497455" cy="6057492"/>
          </a:xfrm>
          <a:prstGeom prst="rect">
            <a:avLst/>
          </a:prstGeom>
          <a:noFill/>
        </p:spPr>
        <p:txBody>
          <a:bodyPr wrap="square">
            <a:spAutoFit/>
          </a:bodyPr>
          <a:lstStyle/>
          <a:p>
            <a:pPr algn="r" rtl="1">
              <a:lnSpc>
                <a:spcPct val="150000"/>
              </a:lnSpc>
              <a:spcAft>
                <a:spcPts val="800"/>
              </a:spcAft>
            </a:pPr>
            <a:r>
              <a:rPr lang="ar-JO" sz="2000" dirty="0">
                <a:effectLst/>
                <a:latin typeface="Calibri" panose="020F0502020204030204" pitchFamily="34" charset="0"/>
                <a:ea typeface="Calibri" panose="020F0502020204030204" pitchFamily="34" charset="0"/>
                <a:cs typeface="Arial" panose="020B0604020202020204" pitchFamily="34" charset="0"/>
              </a:rPr>
              <a:t>تعد معرفة انواع الفوائد المختلفة على القروض شيئا مهما للمقترض لاتخاذ </a:t>
            </a:r>
            <a:r>
              <a:rPr lang="ar-SA" sz="2000" dirty="0">
                <a:effectLst/>
                <a:latin typeface="Calibri" panose="020F0502020204030204" pitchFamily="34" charset="0"/>
                <a:ea typeface="Calibri" panose="020F0502020204030204" pitchFamily="34" charset="0"/>
                <a:cs typeface="Arial" panose="020B0604020202020204" pitchFamily="34" charset="0"/>
              </a:rPr>
              <a:t>أ</a:t>
            </a:r>
            <a:r>
              <a:rPr lang="ar-JO" sz="2000" dirty="0">
                <a:effectLst/>
                <a:latin typeface="Calibri" panose="020F0502020204030204" pitchFamily="34" charset="0"/>
                <a:ea typeface="Calibri" panose="020F0502020204030204" pitchFamily="34" charset="0"/>
                <a:cs typeface="Arial" panose="020B0604020202020204" pitchFamily="34" charset="0"/>
              </a:rPr>
              <a:t>فضل قرار عند التقدم بطلب للحصول على قرض. إذ تظهر بعض </a:t>
            </a:r>
            <a:r>
              <a:rPr lang="ar-SA" sz="2000" dirty="0">
                <a:effectLst/>
                <a:latin typeface="Calibri" panose="020F0502020204030204" pitchFamily="34" charset="0"/>
                <a:ea typeface="Calibri" panose="020F0502020204030204" pitchFamily="34" charset="0"/>
                <a:cs typeface="Arial" panose="020B0604020202020204" pitchFamily="34" charset="0"/>
              </a:rPr>
              <a:t>أ</a:t>
            </a:r>
            <a:r>
              <a:rPr lang="ar-JO" sz="2000" dirty="0">
                <a:effectLst/>
                <a:latin typeface="Calibri" panose="020F0502020204030204" pitchFamily="34" charset="0"/>
                <a:ea typeface="Calibri" panose="020F0502020204030204" pitchFamily="34" charset="0"/>
                <a:cs typeface="Arial" panose="020B0604020202020204" pitchFamily="34" charset="0"/>
              </a:rPr>
              <a:t>نواع الفوائد على القروض </a:t>
            </a:r>
            <a:r>
              <a:rPr lang="ar-SA" sz="2000" dirty="0">
                <a:effectLst/>
                <a:latin typeface="Calibri" panose="020F0502020204030204" pitchFamily="34" charset="0"/>
                <a:ea typeface="Calibri" panose="020F0502020204030204" pitchFamily="34" charset="0"/>
                <a:cs typeface="Arial" panose="020B0604020202020204" pitchFamily="34" charset="0"/>
              </a:rPr>
              <a:t>أ</a:t>
            </a:r>
            <a:r>
              <a:rPr lang="ar-JO" sz="2000" dirty="0">
                <a:effectLst/>
                <a:latin typeface="Calibri" panose="020F0502020204030204" pitchFamily="34" charset="0"/>
                <a:ea typeface="Calibri" panose="020F0502020204030204" pitchFamily="34" charset="0"/>
                <a:cs typeface="Arial" panose="020B0604020202020204" pitchFamily="34" charset="0"/>
              </a:rPr>
              <a:t>نها نسبة صغيرة سيتم احتسابها على المبلغ المقترض, بينما قد يتفاقم هذا الرقم الصغير ليحملك </a:t>
            </a:r>
            <a:r>
              <a:rPr lang="ar-SA" sz="2000" dirty="0">
                <a:effectLst/>
                <a:latin typeface="Calibri" panose="020F0502020204030204" pitchFamily="34" charset="0"/>
                <a:ea typeface="Calibri" panose="020F0502020204030204" pitchFamily="34" charset="0"/>
                <a:cs typeface="Arial" panose="020B0604020202020204" pitchFamily="34" charset="0"/>
              </a:rPr>
              <a:t>إ</a:t>
            </a:r>
            <a:r>
              <a:rPr lang="ar-JO" sz="2000" dirty="0">
                <a:effectLst/>
                <a:latin typeface="Calibri" panose="020F0502020204030204" pitchFamily="34" charset="0"/>
                <a:ea typeface="Calibri" panose="020F0502020204030204" pitchFamily="34" charset="0"/>
                <a:cs typeface="Arial" panose="020B0604020202020204" pitchFamily="34" charset="0"/>
              </a:rPr>
              <a:t>لى رد مبالغ كبيرة.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r" rtl="1">
              <a:lnSpc>
                <a:spcPct val="150000"/>
              </a:lnSpc>
              <a:buFont typeface="+mj-lt"/>
              <a:buAutoNum type="arabicPeriod"/>
            </a:pPr>
            <a:r>
              <a:rPr lang="ar-JO" sz="2000" b="1" dirty="0">
                <a:effectLst/>
                <a:latin typeface="Calibri" panose="020F0502020204030204" pitchFamily="34" charset="0"/>
                <a:cs typeface="Arial" panose="020B0604020202020204" pitchFamily="34" charset="0"/>
              </a:rPr>
              <a:t>الفائدة الثابتة</a:t>
            </a:r>
            <a:r>
              <a:rPr lang="en-US" sz="2000" b="1" dirty="0">
                <a:effectLst/>
              </a:rPr>
              <a:t>: </a:t>
            </a:r>
            <a:r>
              <a:rPr lang="en-US" sz="2000" dirty="0">
                <a:effectLst/>
              </a:rPr>
              <a:t>Fixed Interest Rate :</a:t>
            </a:r>
            <a:r>
              <a:rPr lang="ar-SA" sz="2000" dirty="0">
                <a:effectLst/>
              </a:rPr>
              <a:t>ي</a:t>
            </a:r>
            <a:r>
              <a:rPr lang="ar-JO" sz="2000" dirty="0">
                <a:effectLst/>
                <a:latin typeface="Calibri" panose="020F0502020204030204" pitchFamily="34" charset="0"/>
                <a:cs typeface="Arial" panose="020B0604020202020204" pitchFamily="34" charset="0"/>
              </a:rPr>
              <a:t>عد </a:t>
            </a:r>
            <a:r>
              <a:rPr lang="ar-SA" sz="2000" dirty="0">
                <a:effectLst/>
                <a:latin typeface="Calibri" panose="020F0502020204030204" pitchFamily="34" charset="0"/>
                <a:cs typeface="Arial" panose="020B0604020202020204" pitchFamily="34" charset="0"/>
              </a:rPr>
              <a:t>أ</a:t>
            </a:r>
            <a:r>
              <a:rPr lang="ar-JO" sz="2000" dirty="0">
                <a:effectLst/>
                <a:latin typeface="Calibri" panose="020F0502020204030204" pitchFamily="34" charset="0"/>
                <a:cs typeface="Arial" panose="020B0604020202020204" pitchFamily="34" charset="0"/>
              </a:rPr>
              <a:t>بسط </a:t>
            </a:r>
            <a:r>
              <a:rPr lang="ar-SA" sz="2000" dirty="0">
                <a:effectLst/>
                <a:latin typeface="Calibri" panose="020F0502020204030204" pitchFamily="34" charset="0"/>
                <a:cs typeface="Arial" panose="020B0604020202020204" pitchFamily="34" charset="0"/>
              </a:rPr>
              <a:t>أ</a:t>
            </a:r>
            <a:r>
              <a:rPr lang="ar-JO" sz="2000" dirty="0">
                <a:effectLst/>
                <a:latin typeface="Calibri" panose="020F0502020204030204" pitchFamily="34" charset="0"/>
                <a:cs typeface="Arial" panose="020B0604020202020204" pitchFamily="34" charset="0"/>
              </a:rPr>
              <a:t>نواع الفوائد ولا تخضع للحسابات المعقدة. إذ تعد نسبة ثابتة لا تتغير طوال حياة القرض. </a:t>
            </a:r>
            <a:r>
              <a:rPr lang="ar-JO" sz="2000" b="1" i="1" dirty="0">
                <a:effectLst/>
                <a:latin typeface="Calibri" panose="020F0502020204030204" pitchFamily="34" charset="0"/>
                <a:cs typeface="Arial" panose="020B0604020202020204" pitchFamily="34" charset="0"/>
              </a:rPr>
              <a:t>وقد تكون مدفوعة مقدما </a:t>
            </a:r>
            <a:r>
              <a:rPr lang="ar-SA" sz="2000" b="1" i="1" dirty="0">
                <a:effectLst/>
                <a:latin typeface="Calibri" panose="020F0502020204030204" pitchFamily="34" charset="0"/>
                <a:cs typeface="Arial" panose="020B0604020202020204" pitchFamily="34" charset="0"/>
              </a:rPr>
              <a:t>أ</a:t>
            </a:r>
            <a:r>
              <a:rPr lang="ar-JO" sz="2000" b="1" i="1" dirty="0">
                <a:effectLst/>
                <a:latin typeface="Calibri" panose="020F0502020204030204" pitchFamily="34" charset="0"/>
                <a:cs typeface="Arial" panose="020B0604020202020204" pitchFamily="34" charset="0"/>
              </a:rPr>
              <a:t>و تكون محسوبه على الرصيد القائم "متناقصة".</a:t>
            </a:r>
          </a:p>
          <a:p>
            <a:pPr marL="342900" lvl="0" indent="-342900" algn="r" rtl="1">
              <a:lnSpc>
                <a:spcPct val="150000"/>
              </a:lnSpc>
              <a:buFont typeface="+mj-lt"/>
              <a:buAutoNum type="arabicPeriod"/>
            </a:pPr>
            <a:endParaRPr lang="ar-JO" sz="2000" b="1" i="1" dirty="0">
              <a:latin typeface="Calibri" panose="020F0502020204030204" pitchFamily="34" charset="0"/>
              <a:cs typeface="Arial" panose="020B0604020202020204" pitchFamily="34" charset="0"/>
            </a:endParaRPr>
          </a:p>
          <a:p>
            <a:pPr algn="r" rtl="1">
              <a:lnSpc>
                <a:spcPct val="150000"/>
              </a:lnSpc>
              <a:spcAft>
                <a:spcPts val="800"/>
              </a:spcAft>
            </a:pPr>
            <a:r>
              <a:rPr lang="ar-JO" sz="2400" b="1" dirty="0">
                <a:effectLst/>
                <a:latin typeface="Calibri" panose="020F0502020204030204" pitchFamily="34" charset="0"/>
                <a:ea typeface="Calibri" panose="020F0502020204030204" pitchFamily="34" charset="0"/>
                <a:cs typeface="Arial" panose="020B0604020202020204" pitchFamily="34" charset="0"/>
              </a:rPr>
              <a:t> الفائدة الثابتة على </a:t>
            </a:r>
            <a:r>
              <a:rPr lang="ar-SA" sz="2400" b="1" dirty="0">
                <a:effectLst/>
                <a:latin typeface="Calibri" panose="020F0502020204030204" pitchFamily="34" charset="0"/>
                <a:ea typeface="Calibri" panose="020F0502020204030204" pitchFamily="34" charset="0"/>
                <a:cs typeface="Arial" panose="020B0604020202020204" pitchFamily="34" charset="0"/>
              </a:rPr>
              <a:t>أ</a:t>
            </a:r>
            <a:r>
              <a:rPr lang="ar-JO" sz="2400" b="1" dirty="0">
                <a:effectLst/>
                <a:latin typeface="Calibri" panose="020F0502020204030204" pitchFamily="34" charset="0"/>
                <a:ea typeface="Calibri" panose="020F0502020204030204" pitchFamily="34" charset="0"/>
                <a:cs typeface="Arial" panose="020B0604020202020204" pitchFamily="34" charset="0"/>
              </a:rPr>
              <a:t>صل الدين </a:t>
            </a:r>
            <a:r>
              <a:rPr lang="en-US" sz="2400" b="1" dirty="0">
                <a:effectLst/>
                <a:latin typeface="Calibri" panose="020F0502020204030204" pitchFamily="34" charset="0"/>
                <a:ea typeface="Calibri" panose="020F0502020204030204" pitchFamily="34" charset="0"/>
                <a:cs typeface="Arial" panose="020B0604020202020204" pitchFamily="34" charset="0"/>
              </a:rPr>
              <a:t>Flat</a:t>
            </a:r>
            <a:r>
              <a:rPr lang="en-US" sz="2400" b="1" dirty="0">
                <a:effectLst/>
                <a:latin typeface="Arial" panose="020B0604020202020204" pitchFamily="34" charset="0"/>
                <a:ea typeface="Calibri" panose="020F0502020204030204" pitchFamily="34" charset="0"/>
                <a:cs typeface="Arial" panose="020B0604020202020204" pitchFamily="34" charset="0"/>
              </a:rPr>
              <a:t> </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algn="r"/>
            <a:r>
              <a:rPr lang="ar-JO" sz="2400" dirty="0">
                <a:effectLst/>
                <a:latin typeface="Calibri" panose="020F0502020204030204" pitchFamily="34" charset="0"/>
                <a:ea typeface="Calibri" panose="020F0502020204030204" pitchFamily="34" charset="0"/>
                <a:cs typeface="Arial" panose="020B0604020202020204" pitchFamily="34" charset="0"/>
              </a:rPr>
              <a:t>يستخدم هذا النوع من </a:t>
            </a:r>
            <a:r>
              <a:rPr lang="ar-SA" sz="2400" dirty="0">
                <a:effectLst/>
                <a:latin typeface="Calibri" panose="020F0502020204030204" pitchFamily="34" charset="0"/>
                <a:ea typeface="Calibri" panose="020F0502020204030204" pitchFamily="34" charset="0"/>
                <a:cs typeface="Arial" panose="020B0604020202020204" pitchFamily="34" charset="0"/>
              </a:rPr>
              <a:t>إ</a:t>
            </a:r>
            <a:r>
              <a:rPr lang="ar-JO" sz="2400" dirty="0">
                <a:effectLst/>
                <a:latin typeface="Calibri" panose="020F0502020204030204" pitchFamily="34" charset="0"/>
                <a:ea typeface="Calibri" panose="020F0502020204030204" pitchFamily="34" charset="0"/>
                <a:cs typeface="Arial" panose="020B0604020202020204" pitchFamily="34" charset="0"/>
              </a:rPr>
              <a:t>حتساب الفائدة في بعض البنوك وهو يفترض </a:t>
            </a:r>
            <a:r>
              <a:rPr lang="ar-SA" sz="2400" dirty="0">
                <a:effectLst/>
                <a:latin typeface="Calibri" panose="020F0502020204030204" pitchFamily="34" charset="0"/>
                <a:ea typeface="Calibri" panose="020F0502020204030204" pitchFamily="34" charset="0"/>
                <a:cs typeface="Arial" panose="020B0604020202020204" pitchFamily="34" charset="0"/>
              </a:rPr>
              <a:t>أ</a:t>
            </a:r>
            <a:r>
              <a:rPr lang="ar-JO" sz="2400" dirty="0">
                <a:effectLst/>
                <a:latin typeface="Calibri" panose="020F0502020204030204" pitchFamily="34" charset="0"/>
                <a:ea typeface="Calibri" panose="020F0502020204030204" pitchFamily="34" charset="0"/>
                <a:cs typeface="Arial" panose="020B0604020202020204" pitchFamily="34" charset="0"/>
              </a:rPr>
              <a:t>ن </a:t>
            </a:r>
            <a:r>
              <a:rPr lang="ar-SA" sz="2400" dirty="0">
                <a:effectLst/>
                <a:latin typeface="Calibri" panose="020F0502020204030204" pitchFamily="34" charset="0"/>
                <a:ea typeface="Calibri" panose="020F0502020204030204" pitchFamily="34" charset="0"/>
                <a:cs typeface="Arial" panose="020B0604020202020204" pitchFamily="34" charset="0"/>
              </a:rPr>
              <a:t>أ</a:t>
            </a:r>
            <a:r>
              <a:rPr lang="ar-JO" sz="2400" dirty="0">
                <a:effectLst/>
                <a:latin typeface="Calibri" panose="020F0502020204030204" pitchFamily="34" charset="0"/>
                <a:ea typeface="Calibri" panose="020F0502020204030204" pitchFamily="34" charset="0"/>
                <a:cs typeface="Arial" panose="020B0604020202020204" pitchFamily="34" charset="0"/>
              </a:rPr>
              <a:t>صل الدين يبقى ثابتا طول فترة القرض بغض النظر عن الدفعات الشهرية التي تؤدي </a:t>
            </a:r>
            <a:r>
              <a:rPr lang="ar-SA" sz="2400" dirty="0">
                <a:effectLst/>
                <a:latin typeface="Calibri" panose="020F0502020204030204" pitchFamily="34" charset="0"/>
                <a:ea typeface="Calibri" panose="020F0502020204030204" pitchFamily="34" charset="0"/>
                <a:cs typeface="Arial" panose="020B0604020202020204" pitchFamily="34" charset="0"/>
              </a:rPr>
              <a:t>إ</a:t>
            </a:r>
            <a:r>
              <a:rPr lang="ar-JO" sz="2400" dirty="0">
                <a:effectLst/>
                <a:latin typeface="Calibri" panose="020F0502020204030204" pitchFamily="34" charset="0"/>
                <a:ea typeface="Calibri" panose="020F0502020204030204" pitchFamily="34" charset="0"/>
                <a:cs typeface="Arial" panose="020B0604020202020204" pitchFamily="34" charset="0"/>
              </a:rPr>
              <a:t>ل</a:t>
            </a:r>
            <a:r>
              <a:rPr lang="ar-SA" sz="2400" dirty="0">
                <a:effectLst/>
                <a:latin typeface="Calibri" panose="020F0502020204030204" pitchFamily="34" charset="0"/>
                <a:ea typeface="Calibri" panose="020F0502020204030204" pitchFamily="34" charset="0"/>
                <a:cs typeface="Arial" panose="020B0604020202020204" pitchFamily="34" charset="0"/>
              </a:rPr>
              <a:t>ى</a:t>
            </a:r>
            <a:r>
              <a:rPr lang="ar-JO" sz="2400" dirty="0">
                <a:effectLst/>
                <a:latin typeface="Calibri" panose="020F0502020204030204" pitchFamily="34" charset="0"/>
                <a:ea typeface="Calibri" panose="020F0502020204030204" pitchFamily="34" charset="0"/>
                <a:cs typeface="Arial" panose="020B0604020202020204" pitchFamily="34" charset="0"/>
              </a:rPr>
              <a:t> تقليص </a:t>
            </a:r>
            <a:r>
              <a:rPr lang="ar-SA" sz="2400" dirty="0">
                <a:latin typeface="Calibri" panose="020F0502020204030204" pitchFamily="34" charset="0"/>
                <a:ea typeface="Calibri" panose="020F0502020204030204" pitchFamily="34" charset="0"/>
                <a:cs typeface="Arial" panose="020B0604020202020204" pitchFamily="34" charset="0"/>
              </a:rPr>
              <a:t>أ</a:t>
            </a:r>
            <a:r>
              <a:rPr lang="ar-JO" sz="2400" dirty="0">
                <a:effectLst/>
                <a:latin typeface="Calibri" panose="020F0502020204030204" pitchFamily="34" charset="0"/>
                <a:ea typeface="Calibri" panose="020F0502020204030204" pitchFamily="34" charset="0"/>
                <a:cs typeface="Arial" panose="020B0604020202020204" pitchFamily="34" charset="0"/>
              </a:rPr>
              <a:t>صل القرض.</a:t>
            </a:r>
            <a:endParaRPr lang="ar-JO" sz="2800" b="1" i="1" dirty="0">
              <a:effectLst/>
              <a:latin typeface="Calibri" panose="020F0502020204030204" pitchFamily="34" charset="0"/>
              <a:cs typeface="Arial" panose="020B0604020202020204" pitchFamily="34" charset="0"/>
            </a:endParaRPr>
          </a:p>
          <a:p>
            <a:pPr marL="342900" lvl="0" indent="-342900" algn="r" rtl="1">
              <a:lnSpc>
                <a:spcPct val="150000"/>
              </a:lnSpc>
              <a:buFont typeface="+mj-lt"/>
              <a:buAutoNum type="arabicPeriod"/>
            </a:pPr>
            <a:endParaRPr lang="ar-JO" sz="2000" b="1" i="1" dirty="0">
              <a:latin typeface="Calibri" panose="020F0502020204030204" pitchFamily="34" charset="0"/>
              <a:cs typeface="Arial" panose="020B0604020202020204" pitchFamily="34" charset="0"/>
            </a:endParaRPr>
          </a:p>
          <a:p>
            <a:pPr marL="342900" lvl="0" indent="-342900" algn="r" rtl="1">
              <a:lnSpc>
                <a:spcPct val="150000"/>
              </a:lnSpc>
              <a:buFont typeface="+mj-lt"/>
              <a:buAutoNum type="arabicPeriod"/>
            </a:pPr>
            <a:endParaRPr lang="en-US" sz="2000" dirty="0">
              <a:effectLst/>
            </a:endParaRPr>
          </a:p>
        </p:txBody>
      </p:sp>
    </p:spTree>
    <p:extLst>
      <p:ext uri="{BB962C8B-B14F-4D97-AF65-F5344CB8AC3E}">
        <p14:creationId xmlns:p14="http://schemas.microsoft.com/office/powerpoint/2010/main" val="303111989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187"/>
        <p:cNvGrpSpPr/>
        <p:nvPr/>
      </p:nvGrpSpPr>
      <p:grpSpPr>
        <a:xfrm>
          <a:off x="0" y="0"/>
          <a:ext cx="0" cy="0"/>
          <a:chOff x="0" y="0"/>
          <a:chExt cx="0" cy="0"/>
        </a:xfrm>
      </p:grpSpPr>
      <p:sp>
        <p:nvSpPr>
          <p:cNvPr id="4" name="TextBox 3">
            <a:extLst>
              <a:ext uri="{FF2B5EF4-FFF2-40B4-BE49-F238E27FC236}">
                <a16:creationId xmlns:a16="http://schemas.microsoft.com/office/drawing/2014/main" id="{1AB29D8B-9B97-46CF-9C75-4A757987CE82}"/>
              </a:ext>
            </a:extLst>
          </p:cNvPr>
          <p:cNvSpPr txBox="1"/>
          <p:nvPr/>
        </p:nvSpPr>
        <p:spPr>
          <a:xfrm>
            <a:off x="3236259" y="1117589"/>
            <a:ext cx="8166847" cy="3359318"/>
          </a:xfrm>
          <a:prstGeom prst="rect">
            <a:avLst/>
          </a:prstGeom>
          <a:noFill/>
        </p:spPr>
        <p:txBody>
          <a:bodyPr wrap="square">
            <a:spAutoFit/>
          </a:bodyPr>
          <a:lstStyle/>
          <a:p>
            <a:pPr lvl="0" algn="r" rtl="1">
              <a:lnSpc>
                <a:spcPct val="150000"/>
              </a:lnSpc>
            </a:pPr>
            <a:r>
              <a:rPr lang="ar-JO" sz="1800" b="1" dirty="0">
                <a:effectLst/>
                <a:latin typeface="Calibri" panose="020F0502020204030204" pitchFamily="34" charset="0"/>
                <a:cs typeface="Arial" panose="020B0604020202020204" pitchFamily="34" charset="0"/>
              </a:rPr>
              <a:t>2</a:t>
            </a:r>
            <a:r>
              <a:rPr lang="ar-JO" sz="2000" b="1" dirty="0">
                <a:effectLst/>
                <a:latin typeface="Calibri" panose="020F0502020204030204" pitchFamily="34" charset="0"/>
                <a:cs typeface="Arial" panose="020B0604020202020204" pitchFamily="34" charset="0"/>
              </a:rPr>
              <a:t>. </a:t>
            </a:r>
            <a:r>
              <a:rPr lang="ar-JO" sz="2400" b="1" dirty="0">
                <a:effectLst/>
                <a:latin typeface="Calibri" panose="020F0502020204030204" pitchFamily="34" charset="0"/>
                <a:cs typeface="Arial" panose="020B0604020202020204" pitchFamily="34" charset="0"/>
              </a:rPr>
              <a:t>الفائده المتغيرة</a:t>
            </a:r>
            <a:r>
              <a:rPr lang="ar-JO" sz="2000" dirty="0">
                <a:effectLst/>
                <a:latin typeface="Calibri" panose="020F0502020204030204" pitchFamily="34" charset="0"/>
                <a:cs typeface="Arial" panose="020B0604020202020204" pitchFamily="34" charset="0"/>
              </a:rPr>
              <a:t>:  </a:t>
            </a:r>
            <a:r>
              <a:rPr lang="en-US" sz="2000" dirty="0">
                <a:effectLst/>
                <a:latin typeface="Calibri" panose="020F0502020204030204" pitchFamily="34" charset="0"/>
                <a:cs typeface="Arial" panose="020B0604020202020204" pitchFamily="34" charset="0"/>
              </a:rPr>
              <a:t> </a:t>
            </a:r>
            <a:r>
              <a:rPr lang="en-US" sz="2000" dirty="0">
                <a:effectLst/>
              </a:rPr>
              <a:t>Variable Interest Rate</a:t>
            </a:r>
            <a:r>
              <a:rPr lang="ar-JO" sz="2000" dirty="0">
                <a:effectLst/>
                <a:latin typeface="Calibri" panose="020F0502020204030204" pitchFamily="34" charset="0"/>
                <a:cs typeface="Arial" panose="020B0604020202020204" pitchFamily="34" charset="0"/>
              </a:rPr>
              <a:t>هي الفائده المرتكزه على </a:t>
            </a:r>
            <a:r>
              <a:rPr lang="en-US" sz="2000" dirty="0">
                <a:effectLst/>
              </a:rPr>
              <a:t>Index </a:t>
            </a:r>
            <a:r>
              <a:rPr lang="ar-JO" sz="2000" dirty="0">
                <a:effectLst/>
                <a:latin typeface="Calibri" panose="020F0502020204030204" pitchFamily="34" charset="0"/>
                <a:cs typeface="Arial" panose="020B0604020202020204" pitchFamily="34" charset="0"/>
              </a:rPr>
              <a:t> </a:t>
            </a:r>
            <a:r>
              <a:rPr lang="ar-SA" sz="2000" dirty="0">
                <a:effectLst/>
                <a:latin typeface="Calibri" panose="020F0502020204030204" pitchFamily="34" charset="0"/>
                <a:cs typeface="Arial" panose="020B0604020202020204" pitchFamily="34" charset="0"/>
              </a:rPr>
              <a:t>أ</a:t>
            </a:r>
            <a:r>
              <a:rPr lang="ar-JO" sz="2000" dirty="0">
                <a:effectLst/>
                <a:latin typeface="Calibri" panose="020F0502020204030204" pitchFamily="34" charset="0"/>
                <a:cs typeface="Arial" panose="020B0604020202020204" pitchFamily="34" charset="0"/>
              </a:rPr>
              <a:t>و مؤشر مثل اللايبور على الدولار الامريكي </a:t>
            </a:r>
            <a:r>
              <a:rPr lang="ar-SA" sz="2000" dirty="0">
                <a:effectLst/>
                <a:latin typeface="Calibri" panose="020F0502020204030204" pitchFamily="34" charset="0"/>
                <a:cs typeface="Arial" panose="020B0604020202020204" pitchFamily="34" charset="0"/>
              </a:rPr>
              <a:t>أ</a:t>
            </a:r>
            <a:r>
              <a:rPr lang="ar-JO" sz="2000" dirty="0">
                <a:effectLst/>
                <a:latin typeface="Calibri" panose="020F0502020204030204" pitchFamily="34" charset="0"/>
                <a:cs typeface="Arial" panose="020B0604020202020204" pitchFamily="34" charset="0"/>
              </a:rPr>
              <a:t>و البرايم للشيكل يضاف </a:t>
            </a:r>
            <a:r>
              <a:rPr lang="ar-SA" sz="2000" dirty="0">
                <a:effectLst/>
                <a:latin typeface="Calibri" panose="020F0502020204030204" pitchFamily="34" charset="0"/>
                <a:cs typeface="Arial" panose="020B0604020202020204" pitchFamily="34" charset="0"/>
              </a:rPr>
              <a:t>إ</a:t>
            </a:r>
            <a:r>
              <a:rPr lang="ar-JO" sz="2000" dirty="0">
                <a:effectLst/>
                <a:latin typeface="Calibri" panose="020F0502020204030204" pitchFamily="34" charset="0"/>
                <a:cs typeface="Arial" panose="020B0604020202020204" pitchFamily="34" charset="0"/>
              </a:rPr>
              <a:t>ليه هامش لتغطية المخاطر المحتمله مضافا </a:t>
            </a:r>
            <a:r>
              <a:rPr lang="ar-SA" sz="2000" dirty="0">
                <a:effectLst/>
                <a:latin typeface="Calibri" panose="020F0502020204030204" pitchFamily="34" charset="0"/>
                <a:cs typeface="Arial" panose="020B0604020202020204" pitchFamily="34" charset="0"/>
              </a:rPr>
              <a:t>إ</a:t>
            </a:r>
            <a:r>
              <a:rPr lang="ar-JO" sz="2000" dirty="0">
                <a:effectLst/>
                <a:latin typeface="Calibri" panose="020F0502020204030204" pitchFamily="34" charset="0"/>
                <a:cs typeface="Arial" panose="020B0604020202020204" pitchFamily="34" charset="0"/>
              </a:rPr>
              <a:t>ليها الربح للبنك. وعادة ما يتغير المؤشر يوميا صعودا وهبوطا ولكن بنسب قليله جدا تحتسب بالقليل من نقاط ال</a:t>
            </a:r>
            <a:r>
              <a:rPr lang="ar-SA" sz="2000" dirty="0">
                <a:effectLst/>
                <a:latin typeface="Calibri" panose="020F0502020204030204" pitchFamily="34" charset="0"/>
                <a:cs typeface="Arial" panose="020B0604020202020204" pitchFamily="34" charset="0"/>
              </a:rPr>
              <a:t>أ</a:t>
            </a:r>
            <a:r>
              <a:rPr lang="ar-JO" sz="2000" dirty="0">
                <a:effectLst/>
                <a:latin typeface="Calibri" panose="020F0502020204030204" pitchFamily="34" charset="0"/>
                <a:cs typeface="Arial" panose="020B0604020202020204" pitchFamily="34" charset="0"/>
              </a:rPr>
              <a:t>ساس. وكل نقطة </a:t>
            </a:r>
            <a:r>
              <a:rPr lang="ar-SA" sz="2000" dirty="0">
                <a:effectLst/>
                <a:latin typeface="Calibri" panose="020F0502020204030204" pitchFamily="34" charset="0"/>
                <a:cs typeface="Arial" panose="020B0604020202020204" pitchFamily="34" charset="0"/>
              </a:rPr>
              <a:t>أ</a:t>
            </a:r>
            <a:r>
              <a:rPr lang="ar-JO" sz="2000" dirty="0">
                <a:effectLst/>
                <a:latin typeface="Calibri" panose="020F0502020204030204" pitchFamily="34" charset="0"/>
                <a:cs typeface="Arial" panose="020B0604020202020204" pitchFamily="34" charset="0"/>
              </a:rPr>
              <a:t>ساس تساوي 1% من 1% من نسبة الفائده , </a:t>
            </a:r>
            <a:r>
              <a:rPr lang="ar-SA" sz="2000" dirty="0">
                <a:effectLst/>
                <a:latin typeface="Calibri" panose="020F0502020204030204" pitchFamily="34" charset="0"/>
                <a:cs typeface="Arial" panose="020B0604020202020204" pitchFamily="34" charset="0"/>
              </a:rPr>
              <a:t>أ</a:t>
            </a:r>
            <a:r>
              <a:rPr lang="ar-JO" sz="2000" dirty="0">
                <a:effectLst/>
                <a:latin typeface="Calibri" panose="020F0502020204030204" pitchFamily="34" charset="0"/>
                <a:cs typeface="Arial" panose="020B0604020202020204" pitchFamily="34" charset="0"/>
              </a:rPr>
              <a:t>و 0.0001 </a:t>
            </a:r>
            <a:r>
              <a:rPr lang="ar-SA" sz="2000" dirty="0">
                <a:effectLst/>
                <a:latin typeface="Calibri" panose="020F0502020204030204" pitchFamily="34" charset="0"/>
                <a:cs typeface="Arial" panose="020B0604020202020204" pitchFamily="34" charset="0"/>
              </a:rPr>
              <a:t>إ</a:t>
            </a:r>
            <a:r>
              <a:rPr lang="ar-JO" sz="2000" dirty="0">
                <a:effectLst/>
                <a:latin typeface="Calibri" panose="020F0502020204030204" pitchFamily="34" charset="0"/>
                <a:cs typeface="Arial" panose="020B0604020202020204" pitchFamily="34" charset="0"/>
              </a:rPr>
              <a:t>ختلاف في نسبة الفائدة. لذلك قد تختلف نسبة وقيمة الفائده التي تدفعها على القرض في كل مرة نظرا ل</a:t>
            </a:r>
            <a:r>
              <a:rPr lang="ar-SA" sz="2000" dirty="0">
                <a:effectLst/>
                <a:latin typeface="Calibri" panose="020F0502020204030204" pitchFamily="34" charset="0"/>
                <a:cs typeface="Arial" panose="020B0604020202020204" pitchFamily="34" charset="0"/>
              </a:rPr>
              <a:t>إ</a:t>
            </a:r>
            <a:r>
              <a:rPr lang="ar-JO" sz="2000" dirty="0">
                <a:effectLst/>
                <a:latin typeface="Calibri" panose="020F0502020204030204" pitchFamily="34" charset="0"/>
                <a:cs typeface="Arial" panose="020B0604020202020204" pitchFamily="34" charset="0"/>
              </a:rPr>
              <a:t>ختلاف نسبة المؤشر. وعادة تحتسب الفائدة المتغيرة على رصيد القرض القائم وهو ما يعرف بالفائدة المتغيرة المتناقصة.</a:t>
            </a:r>
            <a:endParaRPr lang="en-US" sz="2000" dirty="0">
              <a:effectLst/>
            </a:endParaRPr>
          </a:p>
        </p:txBody>
      </p:sp>
      <p:sp>
        <p:nvSpPr>
          <p:cNvPr id="8" name="TextBox 7">
            <a:extLst>
              <a:ext uri="{FF2B5EF4-FFF2-40B4-BE49-F238E27FC236}">
                <a16:creationId xmlns:a16="http://schemas.microsoft.com/office/drawing/2014/main" id="{210A1175-5D7B-4D19-90A3-5A525FBB5A91}"/>
              </a:ext>
            </a:extLst>
          </p:cNvPr>
          <p:cNvSpPr txBox="1"/>
          <p:nvPr/>
        </p:nvSpPr>
        <p:spPr>
          <a:xfrm>
            <a:off x="3801035" y="5154839"/>
            <a:ext cx="7530353" cy="958660"/>
          </a:xfrm>
          <a:prstGeom prst="rect">
            <a:avLst/>
          </a:prstGeom>
          <a:noFill/>
        </p:spPr>
        <p:txBody>
          <a:bodyPr wrap="square">
            <a:spAutoFit/>
          </a:bodyPr>
          <a:lstStyle/>
          <a:p>
            <a:pPr algn="r" rtl="1">
              <a:lnSpc>
                <a:spcPct val="150000"/>
              </a:lnSpc>
            </a:pPr>
            <a:r>
              <a:rPr lang="ar-JO" sz="2000" dirty="0">
                <a:effectLst/>
                <a:latin typeface="Calibri" panose="020F0502020204030204" pitchFamily="34" charset="0"/>
                <a:cs typeface="Arial" panose="020B0604020202020204" pitchFamily="34" charset="0"/>
              </a:rPr>
              <a:t>وعادة تكتب معادلة الفائدة المتغيرة في ال</a:t>
            </a:r>
            <a:r>
              <a:rPr lang="ar-SA" sz="2000" dirty="0">
                <a:effectLst/>
                <a:latin typeface="Calibri" panose="020F0502020204030204" pitchFamily="34" charset="0"/>
                <a:cs typeface="Arial" panose="020B0604020202020204" pitchFamily="34" charset="0"/>
              </a:rPr>
              <a:t>إ</a:t>
            </a:r>
            <a:r>
              <a:rPr lang="ar-JO" sz="2000" dirty="0">
                <a:effectLst/>
                <a:latin typeface="Calibri" panose="020F0502020204030204" pitchFamily="34" charset="0"/>
                <a:cs typeface="Arial" panose="020B0604020202020204" pitchFamily="34" charset="0"/>
              </a:rPr>
              <a:t>تفاقية الائتمانية على النحو التالي:</a:t>
            </a:r>
            <a:endParaRPr lang="en-US" sz="2000" dirty="0">
              <a:effectLst/>
            </a:endParaRPr>
          </a:p>
          <a:p>
            <a:pPr algn="r" rtl="1">
              <a:lnSpc>
                <a:spcPct val="150000"/>
              </a:lnSpc>
            </a:pPr>
            <a:r>
              <a:rPr lang="en-US" sz="2000" dirty="0">
                <a:effectLst/>
              </a:rPr>
              <a:t>US$1ML + Margin % p.a.</a:t>
            </a:r>
          </a:p>
        </p:txBody>
      </p:sp>
    </p:spTree>
    <p:extLst>
      <p:ext uri="{BB962C8B-B14F-4D97-AF65-F5344CB8AC3E}">
        <p14:creationId xmlns:p14="http://schemas.microsoft.com/office/powerpoint/2010/main" val="269353869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187"/>
        <p:cNvGrpSpPr/>
        <p:nvPr/>
      </p:nvGrpSpPr>
      <p:grpSpPr>
        <a:xfrm>
          <a:off x="0" y="0"/>
          <a:ext cx="0" cy="0"/>
          <a:chOff x="0" y="0"/>
          <a:chExt cx="0" cy="0"/>
        </a:xfrm>
      </p:grpSpPr>
      <p:sp>
        <p:nvSpPr>
          <p:cNvPr id="2" name="Title 1">
            <a:extLst>
              <a:ext uri="{FF2B5EF4-FFF2-40B4-BE49-F238E27FC236}">
                <a16:creationId xmlns:a16="http://schemas.microsoft.com/office/drawing/2014/main" id="{B143A78A-6D3B-4BDE-A8AF-B72534815D9C}"/>
              </a:ext>
            </a:extLst>
          </p:cNvPr>
          <p:cNvSpPr txBox="1">
            <a:spLocks/>
          </p:cNvSpPr>
          <p:nvPr/>
        </p:nvSpPr>
        <p:spPr>
          <a:xfrm>
            <a:off x="3200400" y="466164"/>
            <a:ext cx="8234083" cy="5378823"/>
          </a:xfrm>
          <a:prstGeom prst="rect">
            <a:avLst/>
          </a:prstGeom>
          <a:noFill/>
          <a:ln>
            <a:noFill/>
          </a:ln>
        </p:spPr>
        <p:txBody>
          <a:bodyPr spcFirstLastPara="1" wrap="square" lIns="91425" tIns="45700" rIns="91425" bIns="45700" anchor="b" anchorCtr="0">
            <a:noAutofit/>
          </a:bodyPr>
          <a:lstStyle>
            <a:defPPr marR="0" lvl="0" algn="l" rtl="0">
              <a:lnSpc>
                <a:spcPct val="100000"/>
              </a:lnSpc>
              <a:spcBef>
                <a:spcPts val="0"/>
              </a:spcBef>
              <a:spcAft>
                <a:spcPts val="0"/>
              </a:spcAft>
            </a:defPPr>
            <a:lvl1pPr marR="0" lvl="0" algn="ctr" rtl="0">
              <a:lnSpc>
                <a:spcPct val="90000"/>
              </a:lnSpc>
              <a:spcBef>
                <a:spcPts val="0"/>
              </a:spcBef>
              <a:spcAft>
                <a:spcPts val="0"/>
              </a:spcAft>
              <a:buClr>
                <a:srgbClr val="000000"/>
              </a:buClr>
              <a:buSzPts val="1400"/>
              <a:buFont typeface="Arial"/>
              <a:buNone/>
              <a:defRPr sz="6000" b="0" i="0" u="none" strike="noStrike" cap="none">
                <a:solidFill>
                  <a:schemeClr val="dk1"/>
                </a:solidFill>
                <a:latin typeface="Calibri"/>
                <a:ea typeface="Calibri"/>
                <a:cs typeface="Calibri"/>
                <a:sym typeface="Calibri"/>
              </a:defRPr>
            </a:lvl1pPr>
            <a:lvl2pPr marR="0" lvl="1" algn="l" rtl="0">
              <a:lnSpc>
                <a:spcPct val="9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2pPr>
            <a:lvl3pPr marR="0" lvl="2" algn="l" rtl="0">
              <a:lnSpc>
                <a:spcPct val="9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3pPr>
            <a:lvl4pPr marR="0" lvl="3" algn="l" rtl="0">
              <a:lnSpc>
                <a:spcPct val="9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4pPr>
            <a:lvl5pPr marR="0" lvl="4" algn="l" rtl="0">
              <a:lnSpc>
                <a:spcPct val="9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5pPr>
            <a:lvl6pPr marR="0" lvl="5" algn="l" rtl="0">
              <a:lnSpc>
                <a:spcPct val="9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6pPr>
            <a:lvl7pPr marR="0" lvl="6" algn="l" rtl="0">
              <a:lnSpc>
                <a:spcPct val="9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7pPr>
            <a:lvl8pPr marR="0" lvl="7" algn="l" rtl="0">
              <a:lnSpc>
                <a:spcPct val="9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8pPr>
            <a:lvl9pPr marR="0" lvl="8" algn="l" rtl="0">
              <a:lnSpc>
                <a:spcPct val="9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9pPr>
          </a:lstStyle>
          <a:p>
            <a:pPr lvl="0" algn="r" rtl="1">
              <a:lnSpc>
                <a:spcPct val="150000"/>
              </a:lnSpc>
            </a:pPr>
            <a:r>
              <a:rPr lang="en-US" sz="2000" b="1" dirty="0">
                <a:effectLst/>
                <a:latin typeface="Calibri" panose="020F0502020204030204" pitchFamily="34" charset="0"/>
                <a:cs typeface="Arial" panose="020B0604020202020204" pitchFamily="34" charset="0"/>
              </a:rPr>
              <a:t>3</a:t>
            </a:r>
            <a:r>
              <a:rPr lang="ar-JO" sz="2200" b="1" dirty="0">
                <a:latin typeface="Calibri" panose="020F0502020204030204" pitchFamily="34" charset="0"/>
                <a:cs typeface="Arial" panose="020B0604020202020204" pitchFamily="34" charset="0"/>
              </a:rPr>
              <a:t>. </a:t>
            </a:r>
            <a:r>
              <a:rPr lang="ar-JO" sz="2200" b="1" dirty="0">
                <a:effectLst/>
                <a:latin typeface="Calibri" panose="020F0502020204030204" pitchFamily="34" charset="0"/>
                <a:cs typeface="Arial" panose="020B0604020202020204" pitchFamily="34" charset="0"/>
              </a:rPr>
              <a:t>الفائده القابلة للتغيير</a:t>
            </a:r>
            <a:r>
              <a:rPr lang="ar-JO" sz="2200" dirty="0">
                <a:effectLst/>
                <a:latin typeface="Calibri" panose="020F0502020204030204" pitchFamily="34" charset="0"/>
                <a:cs typeface="Arial" panose="020B0604020202020204" pitchFamily="34" charset="0"/>
              </a:rPr>
              <a:t>:</a:t>
            </a:r>
            <a:r>
              <a:rPr lang="en-US" sz="2200" dirty="0">
                <a:effectLst/>
              </a:rPr>
              <a:t> Adjustable Interest Rate</a:t>
            </a:r>
            <a:r>
              <a:rPr lang="ar-JO" sz="2200" dirty="0">
                <a:effectLst/>
                <a:latin typeface="Calibri" panose="020F0502020204030204" pitchFamily="34" charset="0"/>
                <a:cs typeface="Arial" panose="020B0604020202020204" pitchFamily="34" charset="0"/>
              </a:rPr>
              <a:t>تستخدم للقروض طويلة ال</a:t>
            </a:r>
            <a:r>
              <a:rPr lang="ar-SA" sz="2200" dirty="0">
                <a:effectLst/>
                <a:latin typeface="Calibri" panose="020F0502020204030204" pitchFamily="34" charset="0"/>
                <a:cs typeface="Arial" panose="020B0604020202020204" pitchFamily="34" charset="0"/>
              </a:rPr>
              <a:t>أ</a:t>
            </a:r>
            <a:r>
              <a:rPr lang="ar-JO" sz="2200" dirty="0">
                <a:effectLst/>
                <a:latin typeface="Calibri" panose="020F0502020204030204" pitchFamily="34" charset="0"/>
                <a:cs typeface="Arial" panose="020B0604020202020204" pitchFamily="34" charset="0"/>
              </a:rPr>
              <a:t>جل. ويتم تثبيت نسبة الفائدة على سبيل المثال كل 3 او 5 سنوات وعند انتهاء هذه المدة يتم التفاوض على نسبة فائدة جديده يتفق عليها الفريقين وعادة ما تكون مرتبطة بمؤشر اللايبور </a:t>
            </a:r>
            <a:r>
              <a:rPr lang="ar-SA" sz="2200" dirty="0">
                <a:effectLst/>
                <a:latin typeface="Calibri" panose="020F0502020204030204" pitchFamily="34" charset="0"/>
                <a:cs typeface="Arial" panose="020B0604020202020204" pitchFamily="34" charset="0"/>
              </a:rPr>
              <a:t>أ</a:t>
            </a:r>
            <a:r>
              <a:rPr lang="ar-JO" sz="2200" dirty="0">
                <a:effectLst/>
                <a:latin typeface="Calibri" panose="020F0502020204030204" pitchFamily="34" charset="0"/>
                <a:cs typeface="Arial" panose="020B0604020202020204" pitchFamily="34" charset="0"/>
              </a:rPr>
              <a:t>و </a:t>
            </a:r>
            <a:r>
              <a:rPr lang="ar-SA" sz="2200" dirty="0">
                <a:effectLst/>
                <a:latin typeface="Calibri" panose="020F0502020204030204" pitchFamily="34" charset="0"/>
                <a:cs typeface="Arial" panose="020B0604020202020204" pitchFamily="34" charset="0"/>
              </a:rPr>
              <a:t>أ</a:t>
            </a:r>
            <a:r>
              <a:rPr lang="ar-JO" sz="2200" dirty="0">
                <a:effectLst/>
                <a:latin typeface="Calibri" panose="020F0502020204030204" pitchFamily="34" charset="0"/>
                <a:cs typeface="Arial" panose="020B0604020202020204" pitchFamily="34" charset="0"/>
              </a:rPr>
              <a:t>ي مؤشر </a:t>
            </a:r>
            <a:r>
              <a:rPr lang="ar-SA" sz="2200" dirty="0">
                <a:effectLst/>
                <a:latin typeface="Calibri" panose="020F0502020204030204" pitchFamily="34" charset="0"/>
                <a:cs typeface="Arial" panose="020B0604020202020204" pitchFamily="34" charset="0"/>
              </a:rPr>
              <a:t>آ</a:t>
            </a:r>
            <a:r>
              <a:rPr lang="ar-JO" sz="2200" dirty="0">
                <a:effectLst/>
                <a:latin typeface="Calibri" panose="020F0502020204030204" pitchFamily="34" charset="0"/>
                <a:cs typeface="Arial" panose="020B0604020202020204" pitchFamily="34" charset="0"/>
              </a:rPr>
              <a:t>خر يرتبط بعملة ال</a:t>
            </a:r>
            <a:r>
              <a:rPr lang="ar-SA" sz="2200" dirty="0">
                <a:effectLst/>
                <a:latin typeface="Calibri" panose="020F0502020204030204" pitchFamily="34" charset="0"/>
                <a:cs typeface="Arial" panose="020B0604020202020204" pitchFamily="34" charset="0"/>
              </a:rPr>
              <a:t>إ</a:t>
            </a:r>
            <a:r>
              <a:rPr lang="ar-JO" sz="2200" dirty="0">
                <a:effectLst/>
                <a:latin typeface="Calibri" panose="020F0502020204030204" pitchFamily="34" charset="0"/>
                <a:cs typeface="Arial" panose="020B0604020202020204" pitchFamily="34" charset="0"/>
              </a:rPr>
              <a:t>قراض. ويتم صياغتها كما هو الحال بالنسبة للفائدة المتغيرة ولكن يتم وضع  ملاحظة بجانب المعادلة توضح تاريخ ال</a:t>
            </a:r>
            <a:r>
              <a:rPr lang="ar-SA" sz="2200" dirty="0">
                <a:effectLst/>
                <a:latin typeface="Calibri" panose="020F0502020204030204" pitchFamily="34" charset="0"/>
                <a:cs typeface="Arial" panose="020B0604020202020204" pitchFamily="34" charset="0"/>
              </a:rPr>
              <a:t>إ</a:t>
            </a:r>
            <a:r>
              <a:rPr lang="ar-JO" sz="2200" dirty="0">
                <a:effectLst/>
                <a:latin typeface="Calibri" panose="020F0502020204030204" pitchFamily="34" charset="0"/>
                <a:cs typeface="Arial" panose="020B0604020202020204" pitchFamily="34" charset="0"/>
              </a:rPr>
              <a:t>نتهاء من العمل بهذه المعادلة.</a:t>
            </a:r>
            <a:endParaRPr lang="en-US" sz="2200" dirty="0">
              <a:effectLst/>
            </a:endParaRPr>
          </a:p>
          <a:p>
            <a:pPr algn="r" rtl="1">
              <a:lnSpc>
                <a:spcPct val="150000"/>
              </a:lnSpc>
            </a:pPr>
            <a:r>
              <a:rPr lang="ar-JO" sz="2200" dirty="0">
                <a:effectLst/>
                <a:latin typeface="Calibri" panose="020F0502020204030204" pitchFamily="34" charset="0"/>
                <a:cs typeface="Arial" panose="020B0604020202020204" pitchFamily="34" charset="0"/>
              </a:rPr>
              <a:t> </a:t>
            </a:r>
            <a:endParaRPr lang="en-US" sz="2200" dirty="0">
              <a:effectLst/>
            </a:endParaRPr>
          </a:p>
          <a:p>
            <a:pPr marL="457200" algn="r" rtl="1">
              <a:lnSpc>
                <a:spcPct val="150000"/>
              </a:lnSpc>
            </a:pPr>
            <a:r>
              <a:rPr lang="ar-JO" sz="2200" dirty="0">
                <a:effectLst/>
                <a:latin typeface="Calibri" panose="020F0502020204030204" pitchFamily="34" charset="0"/>
                <a:cs typeface="Arial" panose="020B0604020202020204" pitchFamily="34" charset="0"/>
              </a:rPr>
              <a:t>التغيير عند </a:t>
            </a:r>
            <a:r>
              <a:rPr lang="ar-SA" sz="2200" dirty="0">
                <a:effectLst/>
                <a:latin typeface="Calibri" panose="020F0502020204030204" pitchFamily="34" charset="0"/>
                <a:cs typeface="Arial" panose="020B0604020202020204" pitchFamily="34" charset="0"/>
              </a:rPr>
              <a:t>إ</a:t>
            </a:r>
            <a:r>
              <a:rPr lang="ar-JO" sz="2200" dirty="0">
                <a:effectLst/>
                <a:latin typeface="Calibri" panose="020F0502020204030204" pitchFamily="34" charset="0"/>
                <a:cs typeface="Arial" panose="020B0604020202020204" pitchFamily="34" charset="0"/>
              </a:rPr>
              <a:t>نتهاء المدة وتحديد معادلة نسبة الفائدة الجديدة يتم فقط في تحديد هامش الربح </a:t>
            </a:r>
            <a:r>
              <a:rPr lang="en-US" sz="2200" dirty="0">
                <a:effectLst/>
              </a:rPr>
              <a:t>Margin</a:t>
            </a:r>
            <a:endParaRPr lang="ar-JO" sz="2200" dirty="0">
              <a:effectLst/>
            </a:endParaRPr>
          </a:p>
          <a:p>
            <a:pPr marL="457200" algn="r" rtl="1">
              <a:lnSpc>
                <a:spcPct val="150000"/>
              </a:lnSpc>
            </a:pPr>
            <a:endParaRPr lang="ar-JO" sz="2000" dirty="0"/>
          </a:p>
          <a:p>
            <a:pPr marL="457200" algn="r" rtl="1">
              <a:lnSpc>
                <a:spcPct val="150000"/>
              </a:lnSpc>
            </a:pPr>
            <a:endParaRPr lang="en-US" sz="2000" dirty="0">
              <a:effectLst/>
            </a:endParaRPr>
          </a:p>
        </p:txBody>
      </p:sp>
    </p:spTree>
    <p:extLst>
      <p:ext uri="{BB962C8B-B14F-4D97-AF65-F5344CB8AC3E}">
        <p14:creationId xmlns:p14="http://schemas.microsoft.com/office/powerpoint/2010/main" val="38753825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167"/>
        <p:cNvGrpSpPr/>
        <p:nvPr/>
      </p:nvGrpSpPr>
      <p:grpSpPr>
        <a:xfrm>
          <a:off x="0" y="0"/>
          <a:ext cx="0" cy="0"/>
          <a:chOff x="0" y="0"/>
          <a:chExt cx="0" cy="0"/>
        </a:xfrm>
      </p:grpSpPr>
      <p:sp>
        <p:nvSpPr>
          <p:cNvPr id="168" name="Google Shape;168;p2"/>
          <p:cNvSpPr txBox="1"/>
          <p:nvPr/>
        </p:nvSpPr>
        <p:spPr>
          <a:xfrm>
            <a:off x="2952323" y="1012433"/>
            <a:ext cx="1917641" cy="769441"/>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1F3864"/>
              </a:buClr>
              <a:buSzPts val="4400"/>
              <a:buFont typeface="Calibri"/>
              <a:buNone/>
            </a:pPr>
            <a:endParaRPr sz="4400" b="0" i="0" u="none" strike="noStrike" cap="none">
              <a:solidFill>
                <a:srgbClr val="1F3864"/>
              </a:solidFill>
              <a:latin typeface="Calibri"/>
              <a:ea typeface="Calibri"/>
              <a:cs typeface="Calibri"/>
              <a:sym typeface="Calibri"/>
            </a:endParaRPr>
          </a:p>
        </p:txBody>
      </p:sp>
      <p:sp>
        <p:nvSpPr>
          <p:cNvPr id="4" name="Title 3">
            <a:extLst>
              <a:ext uri="{FF2B5EF4-FFF2-40B4-BE49-F238E27FC236}">
                <a16:creationId xmlns:a16="http://schemas.microsoft.com/office/drawing/2014/main" id="{E6941B1B-09ED-4E2E-BE2A-E6D311F07EEB}"/>
              </a:ext>
            </a:extLst>
          </p:cNvPr>
          <p:cNvSpPr txBox="1">
            <a:spLocks/>
          </p:cNvSpPr>
          <p:nvPr/>
        </p:nvSpPr>
        <p:spPr>
          <a:xfrm>
            <a:off x="2290618" y="2096655"/>
            <a:ext cx="8608291" cy="2078181"/>
          </a:xfrm>
          <a:prstGeom prst="rect">
            <a:avLst/>
          </a:prstGeom>
        </p:spPr>
        <p:txBody>
          <a:bodyPr>
            <a:norm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gn="ctr"/>
            <a:r>
              <a:rPr lang="ar-JO" sz="6600" b="1" u="sng" dirty="0">
                <a:latin typeface="Calibri" panose="020F0502020204030204" pitchFamily="34" charset="0"/>
                <a:ea typeface="Calibri" panose="020F0502020204030204" pitchFamily="34" charset="0"/>
                <a:cs typeface="Arial" panose="020B0604020202020204" pitchFamily="34" charset="0"/>
              </a:rPr>
              <a:t>إدارة القروض</a:t>
            </a:r>
            <a:endParaRPr lang="en-US" sz="66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187"/>
        <p:cNvGrpSpPr/>
        <p:nvPr/>
      </p:nvGrpSpPr>
      <p:grpSpPr>
        <a:xfrm>
          <a:off x="0" y="0"/>
          <a:ext cx="0" cy="0"/>
          <a:chOff x="0" y="0"/>
          <a:chExt cx="0" cy="0"/>
        </a:xfrm>
      </p:grpSpPr>
      <p:sp>
        <p:nvSpPr>
          <p:cNvPr id="4" name="TextBox 3">
            <a:extLst>
              <a:ext uri="{FF2B5EF4-FFF2-40B4-BE49-F238E27FC236}">
                <a16:creationId xmlns:a16="http://schemas.microsoft.com/office/drawing/2014/main" id="{25DDE611-76D3-4FE2-9AA1-CA6259D189DE}"/>
              </a:ext>
            </a:extLst>
          </p:cNvPr>
          <p:cNvSpPr txBox="1"/>
          <p:nvPr/>
        </p:nvSpPr>
        <p:spPr>
          <a:xfrm>
            <a:off x="2725272" y="810917"/>
            <a:ext cx="8910918" cy="3347840"/>
          </a:xfrm>
          <a:prstGeom prst="rect">
            <a:avLst/>
          </a:prstGeom>
          <a:noFill/>
        </p:spPr>
        <p:txBody>
          <a:bodyPr wrap="square">
            <a:spAutoFit/>
          </a:bodyPr>
          <a:lstStyle/>
          <a:p>
            <a:pPr lvl="0" algn="r" rtl="1">
              <a:lnSpc>
                <a:spcPct val="150000"/>
              </a:lnSpc>
            </a:pPr>
            <a:r>
              <a:rPr lang="en-US" b="1" dirty="0">
                <a:latin typeface="Calibri" panose="020F0502020204030204" pitchFamily="34" charset="0"/>
                <a:cs typeface="Arial" panose="020B0604020202020204" pitchFamily="34" charset="0"/>
              </a:rPr>
              <a:t>4</a:t>
            </a:r>
            <a:r>
              <a:rPr lang="ar-JO" sz="2000" b="1" dirty="0">
                <a:latin typeface="Calibri" panose="020F0502020204030204" pitchFamily="34" charset="0"/>
                <a:cs typeface="Arial" panose="020B0604020202020204" pitchFamily="34" charset="0"/>
              </a:rPr>
              <a:t>. </a:t>
            </a:r>
            <a:r>
              <a:rPr lang="ar-JO" sz="2400" b="1" dirty="0">
                <a:effectLst/>
                <a:latin typeface="Calibri" panose="020F0502020204030204" pitchFamily="34" charset="0"/>
                <a:cs typeface="Arial" panose="020B0604020202020204" pitchFamily="34" charset="0"/>
              </a:rPr>
              <a:t>الفائده المتغيرة مع الحد الادنى والحد الاعلى</a:t>
            </a:r>
            <a:r>
              <a:rPr lang="ar-JO" sz="2400" dirty="0">
                <a:effectLst/>
                <a:latin typeface="Calibri" panose="020F0502020204030204" pitchFamily="34" charset="0"/>
                <a:cs typeface="Arial" panose="020B0604020202020204" pitchFamily="34" charset="0"/>
              </a:rPr>
              <a:t>: </a:t>
            </a:r>
            <a:r>
              <a:rPr lang="en-US" sz="2400" dirty="0">
                <a:effectLst/>
              </a:rPr>
              <a:t>Variable Interest Rate with a Minimum / Maximum </a:t>
            </a:r>
            <a:r>
              <a:rPr lang="ar-JO" sz="2400" dirty="0">
                <a:effectLst/>
                <a:latin typeface="Calibri" panose="020F0502020204030204" pitchFamily="34" charset="0"/>
                <a:cs typeface="Arial" panose="020B0604020202020204" pitchFamily="34" charset="0"/>
              </a:rPr>
              <a:t> نفس الفائده المتغيرة ولكن عند </a:t>
            </a:r>
            <a:r>
              <a:rPr lang="ar-SA" sz="2400" dirty="0">
                <a:effectLst/>
                <a:latin typeface="Calibri" panose="020F0502020204030204" pitchFamily="34" charset="0"/>
                <a:cs typeface="Arial" panose="020B0604020202020204" pitchFamily="34" charset="0"/>
              </a:rPr>
              <a:t>إ</a:t>
            </a:r>
            <a:r>
              <a:rPr lang="ar-JO" sz="2400" dirty="0">
                <a:effectLst/>
                <a:latin typeface="Calibri" panose="020F0502020204030204" pitchFamily="34" charset="0"/>
                <a:cs typeface="Arial" panose="020B0604020202020204" pitchFamily="34" charset="0"/>
              </a:rPr>
              <a:t>ضافة نسبة المؤشر والهامش يتم مقارنتها بالحد ال</a:t>
            </a:r>
            <a:r>
              <a:rPr lang="ar-SA" sz="2400" dirty="0">
                <a:effectLst/>
                <a:latin typeface="Calibri" panose="020F0502020204030204" pitchFamily="34" charset="0"/>
                <a:cs typeface="Arial" panose="020B0604020202020204" pitchFamily="34" charset="0"/>
              </a:rPr>
              <a:t>أ</a:t>
            </a:r>
            <a:r>
              <a:rPr lang="ar-JO" sz="2400" dirty="0">
                <a:effectLst/>
                <a:latin typeface="Calibri" panose="020F0502020204030204" pitchFamily="34" charset="0"/>
                <a:cs typeface="Arial" panose="020B0604020202020204" pitchFamily="34" charset="0"/>
              </a:rPr>
              <a:t>دنى والحد ال</a:t>
            </a:r>
            <a:r>
              <a:rPr lang="ar-SA" sz="2400" dirty="0">
                <a:effectLst/>
                <a:latin typeface="Calibri" panose="020F0502020204030204" pitchFamily="34" charset="0"/>
                <a:cs typeface="Arial" panose="020B0604020202020204" pitchFamily="34" charset="0"/>
              </a:rPr>
              <a:t>أ</a:t>
            </a:r>
            <a:r>
              <a:rPr lang="ar-JO" sz="2400" dirty="0">
                <a:effectLst/>
                <a:latin typeface="Calibri" panose="020F0502020204030204" pitchFamily="34" charset="0"/>
                <a:cs typeface="Arial" panose="020B0604020202020204" pitchFamily="34" charset="0"/>
              </a:rPr>
              <a:t>قصى ف</a:t>
            </a:r>
            <a:r>
              <a:rPr lang="ar-SA" sz="2400" dirty="0">
                <a:effectLst/>
                <a:latin typeface="Calibri" panose="020F0502020204030204" pitchFamily="34" charset="0"/>
                <a:cs typeface="Arial" panose="020B0604020202020204" pitchFamily="34" charset="0"/>
              </a:rPr>
              <a:t>إ</a:t>
            </a:r>
            <a:r>
              <a:rPr lang="ar-JO" sz="2400" dirty="0">
                <a:effectLst/>
                <a:latin typeface="Calibri" panose="020F0502020204030204" pitchFamily="34" charset="0"/>
                <a:cs typeface="Arial" panose="020B0604020202020204" pitchFamily="34" charset="0"/>
              </a:rPr>
              <a:t>ذا كان المجموع </a:t>
            </a:r>
            <a:r>
              <a:rPr lang="ar-SA" sz="2400" dirty="0">
                <a:effectLst/>
                <a:latin typeface="Calibri" panose="020F0502020204030204" pitchFamily="34" charset="0"/>
                <a:cs typeface="Arial" panose="020B0604020202020204" pitchFamily="34" charset="0"/>
              </a:rPr>
              <a:t>أ</a:t>
            </a:r>
            <a:r>
              <a:rPr lang="ar-JO" sz="2400" dirty="0">
                <a:effectLst/>
                <a:latin typeface="Calibri" panose="020F0502020204030204" pitchFamily="34" charset="0"/>
                <a:cs typeface="Arial" panose="020B0604020202020204" pitchFamily="34" charset="0"/>
              </a:rPr>
              <a:t>قل من الحد ال</a:t>
            </a:r>
            <a:r>
              <a:rPr lang="ar-SA" sz="2400" dirty="0">
                <a:effectLst/>
                <a:latin typeface="Calibri" panose="020F0502020204030204" pitchFamily="34" charset="0"/>
                <a:cs typeface="Arial" panose="020B0604020202020204" pitchFamily="34" charset="0"/>
              </a:rPr>
              <a:t>أ</a:t>
            </a:r>
            <a:r>
              <a:rPr lang="ar-JO" sz="2400" dirty="0">
                <a:effectLst/>
                <a:latin typeface="Calibri" panose="020F0502020204030204" pitchFamily="34" charset="0"/>
                <a:cs typeface="Arial" panose="020B0604020202020204" pitchFamily="34" charset="0"/>
              </a:rPr>
              <a:t>دنى يتم احتساب الحد ال</a:t>
            </a:r>
            <a:r>
              <a:rPr lang="ar-SA" sz="2400" dirty="0">
                <a:effectLst/>
                <a:latin typeface="Calibri" panose="020F0502020204030204" pitchFamily="34" charset="0"/>
                <a:cs typeface="Arial" panose="020B0604020202020204" pitchFamily="34" charset="0"/>
              </a:rPr>
              <a:t>أ</a:t>
            </a:r>
            <a:r>
              <a:rPr lang="ar-JO" sz="2400" dirty="0">
                <a:effectLst/>
                <a:latin typeface="Calibri" panose="020F0502020204030204" pitchFamily="34" charset="0"/>
                <a:cs typeface="Arial" panose="020B0604020202020204" pitchFamily="34" charset="0"/>
              </a:rPr>
              <a:t>دنى </a:t>
            </a:r>
            <a:r>
              <a:rPr lang="ar-SA" sz="2400" dirty="0">
                <a:effectLst/>
                <a:latin typeface="Calibri" panose="020F0502020204030204" pitchFamily="34" charset="0"/>
                <a:cs typeface="Arial" panose="020B0604020202020204" pitchFamily="34" charset="0"/>
              </a:rPr>
              <a:t>أ</a:t>
            </a:r>
            <a:r>
              <a:rPr lang="ar-JO" sz="2400" dirty="0">
                <a:effectLst/>
                <a:latin typeface="Calibri" panose="020F0502020204030204" pitchFamily="34" charset="0"/>
                <a:cs typeface="Arial" panose="020B0604020202020204" pitchFamily="34" charset="0"/>
              </a:rPr>
              <a:t>ما </a:t>
            </a:r>
            <a:r>
              <a:rPr lang="ar-SA" sz="2400" dirty="0">
                <a:latin typeface="Calibri" panose="020F0502020204030204" pitchFamily="34" charset="0"/>
                <a:cs typeface="Arial" panose="020B0604020202020204" pitchFamily="34" charset="0"/>
              </a:rPr>
              <a:t>إ</a:t>
            </a:r>
            <a:r>
              <a:rPr lang="ar-JO" sz="2400" dirty="0">
                <a:effectLst/>
                <a:latin typeface="Calibri" panose="020F0502020204030204" pitchFamily="34" charset="0"/>
                <a:cs typeface="Arial" panose="020B0604020202020204" pitchFamily="34" charset="0"/>
              </a:rPr>
              <a:t>ذا زادت نسبة المؤشر والهامش عن الحد ال</a:t>
            </a:r>
            <a:r>
              <a:rPr lang="ar-SA" sz="2400" dirty="0">
                <a:effectLst/>
                <a:latin typeface="Calibri" panose="020F0502020204030204" pitchFamily="34" charset="0"/>
                <a:cs typeface="Arial" panose="020B0604020202020204" pitchFamily="34" charset="0"/>
              </a:rPr>
              <a:t>أ</a:t>
            </a:r>
            <a:r>
              <a:rPr lang="ar-JO" sz="2400" dirty="0">
                <a:effectLst/>
                <a:latin typeface="Calibri" panose="020F0502020204030204" pitchFamily="34" charset="0"/>
                <a:cs typeface="Arial" panose="020B0604020202020204" pitchFamily="34" charset="0"/>
              </a:rPr>
              <a:t>قصى فيتم استخدام الحد ال</a:t>
            </a:r>
            <a:r>
              <a:rPr lang="ar-SA" sz="2400" dirty="0">
                <a:effectLst/>
                <a:latin typeface="Calibri" panose="020F0502020204030204" pitchFamily="34" charset="0"/>
                <a:cs typeface="Arial" panose="020B0604020202020204" pitchFamily="34" charset="0"/>
              </a:rPr>
              <a:t>أ</a:t>
            </a:r>
            <a:r>
              <a:rPr lang="ar-JO" sz="2400" dirty="0">
                <a:effectLst/>
                <a:latin typeface="Calibri" panose="020F0502020204030204" pitchFamily="34" charset="0"/>
                <a:cs typeface="Arial" panose="020B0604020202020204" pitchFamily="34" charset="0"/>
              </a:rPr>
              <a:t>قصى. في  الحالة ال</a:t>
            </a:r>
            <a:r>
              <a:rPr lang="ar-SA" sz="2400" dirty="0">
                <a:effectLst/>
                <a:latin typeface="Calibri" panose="020F0502020204030204" pitchFamily="34" charset="0"/>
                <a:cs typeface="Arial" panose="020B0604020202020204" pitchFamily="34" charset="0"/>
              </a:rPr>
              <a:t>أ</a:t>
            </a:r>
            <a:r>
              <a:rPr lang="ar-JO" sz="2400" dirty="0">
                <a:effectLst/>
                <a:latin typeface="Calibri" panose="020F0502020204030204" pitchFamily="34" charset="0"/>
                <a:cs typeface="Arial" panose="020B0604020202020204" pitchFamily="34" charset="0"/>
              </a:rPr>
              <a:t>ولى تكون ضد مصلحة المقترض وفي الحالة الثانية تكون في مصلحته.</a:t>
            </a:r>
            <a:endParaRPr lang="en-US" sz="2400" dirty="0">
              <a:effectLst/>
            </a:endParaRPr>
          </a:p>
        </p:txBody>
      </p:sp>
    </p:spTree>
    <p:extLst>
      <p:ext uri="{BB962C8B-B14F-4D97-AF65-F5344CB8AC3E}">
        <p14:creationId xmlns:p14="http://schemas.microsoft.com/office/powerpoint/2010/main" val="146353954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187"/>
        <p:cNvGrpSpPr/>
        <p:nvPr/>
      </p:nvGrpSpPr>
      <p:grpSpPr>
        <a:xfrm>
          <a:off x="0" y="0"/>
          <a:ext cx="0" cy="0"/>
          <a:chOff x="0" y="0"/>
          <a:chExt cx="0" cy="0"/>
        </a:xfrm>
      </p:grpSpPr>
      <p:sp>
        <p:nvSpPr>
          <p:cNvPr id="2" name="Title 1">
            <a:extLst>
              <a:ext uri="{FF2B5EF4-FFF2-40B4-BE49-F238E27FC236}">
                <a16:creationId xmlns:a16="http://schemas.microsoft.com/office/drawing/2014/main" id="{B143A78A-6D3B-4BDE-A8AF-B72534815D9C}"/>
              </a:ext>
            </a:extLst>
          </p:cNvPr>
          <p:cNvSpPr txBox="1">
            <a:spLocks/>
          </p:cNvSpPr>
          <p:nvPr/>
        </p:nvSpPr>
        <p:spPr>
          <a:xfrm>
            <a:off x="1939636" y="365125"/>
            <a:ext cx="9414164" cy="1553321"/>
          </a:xfrm>
          <a:prstGeom prst="rect">
            <a:avLst/>
          </a:prstGeom>
          <a:noFill/>
          <a:ln>
            <a:noFill/>
          </a:ln>
        </p:spPr>
        <p:txBody>
          <a:bodyPr spcFirstLastPara="1" wrap="square" lIns="91425" tIns="45700" rIns="91425" bIns="45700" anchor="b" anchorCtr="0">
            <a:noAutofit/>
          </a:bodyPr>
          <a:lstStyle>
            <a:defPPr marR="0" lvl="0" algn="l" rtl="0">
              <a:lnSpc>
                <a:spcPct val="100000"/>
              </a:lnSpc>
              <a:spcBef>
                <a:spcPts val="0"/>
              </a:spcBef>
              <a:spcAft>
                <a:spcPts val="0"/>
              </a:spcAft>
            </a:defPPr>
            <a:lvl1pPr marR="0" lvl="0" algn="ctr" rtl="0">
              <a:lnSpc>
                <a:spcPct val="90000"/>
              </a:lnSpc>
              <a:spcBef>
                <a:spcPts val="0"/>
              </a:spcBef>
              <a:spcAft>
                <a:spcPts val="0"/>
              </a:spcAft>
              <a:buClr>
                <a:srgbClr val="000000"/>
              </a:buClr>
              <a:buSzPts val="1400"/>
              <a:buFont typeface="Arial"/>
              <a:buNone/>
              <a:defRPr sz="6000" b="0" i="0" u="none" strike="noStrike" cap="none">
                <a:solidFill>
                  <a:schemeClr val="dk1"/>
                </a:solidFill>
                <a:latin typeface="Calibri"/>
                <a:ea typeface="Calibri"/>
                <a:cs typeface="Calibri"/>
                <a:sym typeface="Calibri"/>
              </a:defRPr>
            </a:lvl1pPr>
            <a:lvl2pPr marR="0" lvl="1" algn="l" rtl="0">
              <a:lnSpc>
                <a:spcPct val="9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2pPr>
            <a:lvl3pPr marR="0" lvl="2" algn="l" rtl="0">
              <a:lnSpc>
                <a:spcPct val="9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3pPr>
            <a:lvl4pPr marR="0" lvl="3" algn="l" rtl="0">
              <a:lnSpc>
                <a:spcPct val="9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4pPr>
            <a:lvl5pPr marR="0" lvl="4" algn="l" rtl="0">
              <a:lnSpc>
                <a:spcPct val="9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5pPr>
            <a:lvl6pPr marR="0" lvl="5" algn="l" rtl="0">
              <a:lnSpc>
                <a:spcPct val="9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6pPr>
            <a:lvl7pPr marR="0" lvl="6" algn="l" rtl="0">
              <a:lnSpc>
                <a:spcPct val="9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7pPr>
            <a:lvl8pPr marR="0" lvl="7" algn="l" rtl="0">
              <a:lnSpc>
                <a:spcPct val="9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8pPr>
            <a:lvl9pPr marR="0" lvl="8" algn="l" rtl="0">
              <a:lnSpc>
                <a:spcPct val="9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9pPr>
          </a:lstStyle>
          <a:p>
            <a:pPr marL="285750" algn="r" rtl="1">
              <a:lnSpc>
                <a:spcPct val="150000"/>
              </a:lnSpc>
            </a:pPr>
            <a:endParaRPr lang="en-US" sz="2400" dirty="0">
              <a:effectLst/>
            </a:endParaRPr>
          </a:p>
        </p:txBody>
      </p:sp>
      <p:sp>
        <p:nvSpPr>
          <p:cNvPr id="4" name="TextBox 3">
            <a:extLst>
              <a:ext uri="{FF2B5EF4-FFF2-40B4-BE49-F238E27FC236}">
                <a16:creationId xmlns:a16="http://schemas.microsoft.com/office/drawing/2014/main" id="{C8182D95-7FB0-44D6-A3D2-1E0F841A01AE}"/>
              </a:ext>
            </a:extLst>
          </p:cNvPr>
          <p:cNvSpPr txBox="1"/>
          <p:nvPr/>
        </p:nvSpPr>
        <p:spPr>
          <a:xfrm>
            <a:off x="2501154" y="698204"/>
            <a:ext cx="8852646" cy="5205977"/>
          </a:xfrm>
          <a:prstGeom prst="rect">
            <a:avLst/>
          </a:prstGeom>
          <a:noFill/>
        </p:spPr>
        <p:txBody>
          <a:bodyPr wrap="square">
            <a:spAutoFit/>
          </a:bodyPr>
          <a:lstStyle/>
          <a:p>
            <a:pPr marL="285750" algn="ctr" rtl="1">
              <a:lnSpc>
                <a:spcPct val="150000"/>
              </a:lnSpc>
            </a:pPr>
            <a:r>
              <a:rPr lang="ar-JO" sz="2400" b="1" dirty="0">
                <a:effectLst/>
                <a:latin typeface="Calibri" panose="020F0502020204030204" pitchFamily="34" charset="0"/>
                <a:cs typeface="Arial" panose="020B0604020202020204" pitchFamily="34" charset="0"/>
              </a:rPr>
              <a:t>كيف</a:t>
            </a:r>
            <a:r>
              <a:rPr lang="ar-JO" sz="2400" b="1" dirty="0">
                <a:latin typeface="Calibri" panose="020F0502020204030204" pitchFamily="34" charset="0"/>
                <a:cs typeface="Arial" panose="020B0604020202020204" pitchFamily="34" charset="0"/>
              </a:rPr>
              <a:t>ية</a:t>
            </a:r>
            <a:r>
              <a:rPr lang="ar-JO" sz="2400" b="1" dirty="0">
                <a:effectLst/>
                <a:latin typeface="Calibri" panose="020F0502020204030204" pitchFamily="34" charset="0"/>
                <a:cs typeface="Arial" panose="020B0604020202020204" pitchFamily="34" charset="0"/>
              </a:rPr>
              <a:t> ترتيب جدول السداد وما هو الحد ال</a:t>
            </a:r>
            <a:r>
              <a:rPr lang="ar-SA" sz="2400" b="1" dirty="0">
                <a:effectLst/>
                <a:latin typeface="Calibri" panose="020F0502020204030204" pitchFamily="34" charset="0"/>
                <a:cs typeface="Arial" panose="020B0604020202020204" pitchFamily="34" charset="0"/>
              </a:rPr>
              <a:t>أ</a:t>
            </a:r>
            <a:r>
              <a:rPr lang="ar-JO" sz="2400" b="1" dirty="0">
                <a:effectLst/>
                <a:latin typeface="Calibri" panose="020F0502020204030204" pitchFamily="34" charset="0"/>
                <a:cs typeface="Arial" panose="020B0604020202020204" pitchFamily="34" charset="0"/>
              </a:rPr>
              <a:t>قصى للدفعة الشهرية</a:t>
            </a:r>
          </a:p>
          <a:p>
            <a:pPr marL="285750" algn="ctr" rtl="1">
              <a:lnSpc>
                <a:spcPct val="150000"/>
              </a:lnSpc>
            </a:pPr>
            <a:endParaRPr lang="en-US" sz="2000" dirty="0">
              <a:effectLst/>
            </a:endParaRPr>
          </a:p>
          <a:p>
            <a:pPr marL="342900" lvl="0" indent="-342900" algn="r" rtl="1">
              <a:lnSpc>
                <a:spcPct val="150000"/>
              </a:lnSpc>
              <a:buFont typeface="+mj-lt"/>
              <a:buAutoNum type="arabicPeriod"/>
            </a:pPr>
            <a:r>
              <a:rPr lang="ar-JO" sz="2000" dirty="0">
                <a:effectLst/>
                <a:latin typeface="Calibri" panose="020F0502020204030204" pitchFamily="34" charset="0"/>
                <a:cs typeface="Arial" panose="020B0604020202020204" pitchFamily="34" charset="0"/>
              </a:rPr>
              <a:t>حسب تعليمات سلطة النقد الفلسطينيه لا يمكن </a:t>
            </a:r>
            <a:r>
              <a:rPr lang="ar-SA" sz="2000" dirty="0">
                <a:effectLst/>
                <a:latin typeface="Calibri" panose="020F0502020204030204" pitchFamily="34" charset="0"/>
                <a:cs typeface="Arial" panose="020B0604020202020204" pitchFamily="34" charset="0"/>
              </a:rPr>
              <a:t>أ</a:t>
            </a:r>
            <a:r>
              <a:rPr lang="ar-JO" sz="2000" dirty="0">
                <a:effectLst/>
                <a:latin typeface="Calibri" panose="020F0502020204030204" pitchFamily="34" charset="0"/>
                <a:cs typeface="Arial" panose="020B0604020202020204" pitchFamily="34" charset="0"/>
              </a:rPr>
              <a:t>ن تتجاوز الدفعة الشهرية على جميع قروض الشخص وفي جميع المصارف عن 50% من الدخل الشهري للمقترض.</a:t>
            </a:r>
          </a:p>
          <a:p>
            <a:pPr marL="342900" lvl="0" indent="-342900" algn="r" rtl="1">
              <a:lnSpc>
                <a:spcPct val="150000"/>
              </a:lnSpc>
              <a:buFont typeface="+mj-lt"/>
              <a:buAutoNum type="arabicPeriod"/>
            </a:pPr>
            <a:endParaRPr lang="en-US" sz="2000" dirty="0">
              <a:effectLst/>
            </a:endParaRPr>
          </a:p>
          <a:p>
            <a:pPr marL="342900" lvl="0" indent="-342900" algn="r" rtl="1">
              <a:lnSpc>
                <a:spcPct val="150000"/>
              </a:lnSpc>
              <a:buFont typeface="+mj-lt"/>
              <a:buAutoNum type="arabicPeriod"/>
            </a:pPr>
            <a:r>
              <a:rPr lang="ar-JO" sz="2000" dirty="0">
                <a:effectLst/>
                <a:latin typeface="Calibri" panose="020F0502020204030204" pitchFamily="34" charset="0"/>
                <a:cs typeface="Arial" panose="020B0604020202020204" pitchFamily="34" charset="0"/>
              </a:rPr>
              <a:t>فمثلا اذا كان راتب الموظف </a:t>
            </a:r>
            <a:r>
              <a:rPr lang="en-US" sz="2000" dirty="0">
                <a:effectLst/>
                <a:latin typeface="Calibri" panose="020F0502020204030204" pitchFamily="34" charset="0"/>
                <a:cs typeface="Arial" panose="020B0604020202020204" pitchFamily="34" charset="0"/>
              </a:rPr>
              <a:t> </a:t>
            </a:r>
            <a:r>
              <a:rPr lang="en-US" sz="2000" dirty="0">
                <a:effectLst/>
              </a:rPr>
              <a:t>$2,000 </a:t>
            </a:r>
            <a:r>
              <a:rPr lang="ar-SA" sz="2000" dirty="0">
                <a:effectLst/>
              </a:rPr>
              <a:t>ش</a:t>
            </a:r>
            <a:r>
              <a:rPr lang="ar-JO" sz="2000" dirty="0">
                <a:effectLst/>
                <a:latin typeface="Calibri" panose="020F0502020204030204" pitchFamily="34" charset="0"/>
                <a:cs typeface="Arial" panose="020B0604020202020204" pitchFamily="34" charset="0"/>
              </a:rPr>
              <a:t>هريا فب</a:t>
            </a:r>
            <a:r>
              <a:rPr lang="ar-SA" sz="2000" dirty="0">
                <a:effectLst/>
                <a:latin typeface="Calibri" panose="020F0502020204030204" pitchFamily="34" charset="0"/>
                <a:cs typeface="Arial" panose="020B0604020202020204" pitchFamily="34" charset="0"/>
              </a:rPr>
              <a:t>إ</a:t>
            </a:r>
            <a:r>
              <a:rPr lang="ar-JO" sz="2000" dirty="0">
                <a:effectLst/>
                <a:latin typeface="Calibri" panose="020F0502020204030204" pitchFamily="34" charset="0"/>
                <a:cs typeface="Arial" panose="020B0604020202020204" pitchFamily="34" charset="0"/>
              </a:rPr>
              <a:t>مكانه الحصول على قرض بنكي بحيث تكون الدفعة الشهرية </a:t>
            </a:r>
            <a:r>
              <a:rPr lang="ar-SA" sz="2000" dirty="0">
                <a:effectLst/>
                <a:latin typeface="Calibri" panose="020F0502020204030204" pitchFamily="34" charset="0"/>
                <a:cs typeface="Arial" panose="020B0604020202020204" pitchFamily="34" charset="0"/>
              </a:rPr>
              <a:t>أ</a:t>
            </a:r>
            <a:r>
              <a:rPr lang="ar-JO" sz="2000" dirty="0">
                <a:effectLst/>
                <a:latin typeface="Calibri" panose="020F0502020204030204" pitchFamily="34" charset="0"/>
                <a:cs typeface="Arial" panose="020B0604020202020204" pitchFamily="34" charset="0"/>
              </a:rPr>
              <a:t>قل من </a:t>
            </a:r>
            <a:r>
              <a:rPr lang="en-US" sz="2000" dirty="0">
                <a:effectLst/>
              </a:rPr>
              <a:t>$1,000 </a:t>
            </a:r>
            <a:r>
              <a:rPr lang="ar-JO" sz="2000" dirty="0">
                <a:effectLst/>
                <a:latin typeface="Calibri" panose="020F0502020204030204" pitchFamily="34" charset="0"/>
                <a:cs typeface="Arial" panose="020B0604020202020204" pitchFamily="34" charset="0"/>
              </a:rPr>
              <a:t> شهريا.</a:t>
            </a:r>
            <a:r>
              <a:rPr lang="ar-JO" sz="2000" dirty="0">
                <a:effectLst/>
              </a:rPr>
              <a:t> </a:t>
            </a:r>
            <a:r>
              <a:rPr lang="ar-JO" sz="2000" dirty="0">
                <a:effectLst/>
                <a:latin typeface="Calibri" panose="020F0502020204030204" pitchFamily="34" charset="0"/>
                <a:cs typeface="Arial" panose="020B0604020202020204" pitchFamily="34" charset="0"/>
              </a:rPr>
              <a:t>هذه المعادله قد تكون كارثية للمقترض </a:t>
            </a:r>
            <a:r>
              <a:rPr lang="ar-SA" sz="2000" dirty="0">
                <a:effectLst/>
                <a:latin typeface="Calibri" panose="020F0502020204030204" pitchFamily="34" charset="0"/>
                <a:cs typeface="Arial" panose="020B0604020202020204" pitchFamily="34" charset="0"/>
              </a:rPr>
              <a:t>إ</a:t>
            </a:r>
            <a:r>
              <a:rPr lang="ar-JO" sz="2000" dirty="0">
                <a:effectLst/>
                <a:latin typeface="Calibri" panose="020F0502020204030204" pitchFamily="34" charset="0"/>
                <a:cs typeface="Arial" panose="020B0604020202020204" pitchFamily="34" charset="0"/>
              </a:rPr>
              <a:t>ذا كانت ا</a:t>
            </a:r>
            <a:r>
              <a:rPr lang="ar-SA" sz="2000" dirty="0">
                <a:effectLst/>
                <a:latin typeface="Calibri" panose="020F0502020204030204" pitchFamily="34" charset="0"/>
                <a:cs typeface="Arial" panose="020B0604020202020204" pitchFamily="34" charset="0"/>
              </a:rPr>
              <a:t>حتياجات العائلة </a:t>
            </a:r>
            <a:r>
              <a:rPr lang="ar-JO" sz="2000" dirty="0">
                <a:effectLst/>
                <a:latin typeface="Calibri" panose="020F0502020204030204" pitchFamily="34" charset="0"/>
                <a:cs typeface="Arial" panose="020B0604020202020204" pitchFamily="34" charset="0"/>
              </a:rPr>
              <a:t> الشهرية الثابته اكثر من ال </a:t>
            </a:r>
            <a:r>
              <a:rPr lang="en-US" sz="2000" dirty="0">
                <a:effectLst/>
              </a:rPr>
              <a:t>$1,000</a:t>
            </a:r>
            <a:r>
              <a:rPr lang="ar-JO" sz="2000" dirty="0">
                <a:effectLst/>
                <a:latin typeface="Calibri" panose="020F0502020204030204" pitchFamily="34" charset="0"/>
                <a:cs typeface="Arial" panose="020B0604020202020204" pitchFamily="34" charset="0"/>
              </a:rPr>
              <a:t> دولار المتبقية من الراتب </a:t>
            </a:r>
          </a:p>
          <a:p>
            <a:pPr marL="342900" lvl="0" indent="-342900" algn="r" rtl="1">
              <a:lnSpc>
                <a:spcPct val="150000"/>
              </a:lnSpc>
              <a:buFont typeface="+mj-lt"/>
              <a:buAutoNum type="arabicPeriod"/>
            </a:pPr>
            <a:endParaRPr lang="en-US" sz="2000" dirty="0">
              <a:effectLst/>
            </a:endParaRPr>
          </a:p>
          <a:p>
            <a:pPr marL="342900" lvl="0" indent="-342900" algn="r" rtl="1">
              <a:lnSpc>
                <a:spcPct val="150000"/>
              </a:lnSpc>
              <a:buFont typeface="+mj-lt"/>
              <a:buAutoNum type="arabicPeriod"/>
            </a:pPr>
            <a:r>
              <a:rPr lang="ar-SA" sz="2000" dirty="0">
                <a:effectLst/>
                <a:latin typeface="Calibri" panose="020F0502020204030204" pitchFamily="34" charset="0"/>
                <a:cs typeface="Arial" panose="020B0604020202020204" pitchFamily="34" charset="0"/>
              </a:rPr>
              <a:t>إ</a:t>
            </a:r>
            <a:r>
              <a:rPr lang="ar-JO" sz="2000" dirty="0">
                <a:effectLst/>
                <a:latin typeface="Calibri" panose="020F0502020204030204" pitchFamily="34" charset="0"/>
                <a:cs typeface="Arial" panose="020B0604020202020204" pitchFamily="34" charset="0"/>
              </a:rPr>
              <a:t>ذ</a:t>
            </a:r>
            <a:r>
              <a:rPr lang="ar-SA" sz="2000" dirty="0">
                <a:latin typeface="Calibri" panose="020F0502020204030204" pitchFamily="34" charset="0"/>
                <a:cs typeface="Arial" panose="020B0604020202020204" pitchFamily="34" charset="0"/>
              </a:rPr>
              <a:t>ا</a:t>
            </a:r>
            <a:r>
              <a:rPr lang="ar-JO" sz="2000" dirty="0">
                <a:effectLst/>
                <a:latin typeface="Calibri" panose="020F0502020204030204" pitchFamily="34" charset="0"/>
                <a:cs typeface="Arial" panose="020B0604020202020204" pitchFamily="34" charset="0"/>
              </a:rPr>
              <a:t> كيف يمكن للمقترض </a:t>
            </a:r>
            <a:r>
              <a:rPr lang="ar-SA" sz="2000" dirty="0">
                <a:effectLst/>
                <a:latin typeface="Calibri" panose="020F0502020204030204" pitchFamily="34" charset="0"/>
                <a:cs typeface="Arial" panose="020B0604020202020204" pitchFamily="34" charset="0"/>
              </a:rPr>
              <a:t>أ</a:t>
            </a:r>
            <a:r>
              <a:rPr lang="ar-JO" sz="2000" dirty="0">
                <a:effectLst/>
                <a:latin typeface="Calibri" panose="020F0502020204030204" pitchFamily="34" charset="0"/>
                <a:cs typeface="Arial" panose="020B0604020202020204" pitchFamily="34" charset="0"/>
              </a:rPr>
              <a:t>ن يعرف قدرته الحقيقية على ال</a:t>
            </a:r>
            <a:r>
              <a:rPr lang="ar-SA" sz="2000" dirty="0">
                <a:latin typeface="Calibri" panose="020F0502020204030204" pitchFamily="34" charset="0"/>
                <a:cs typeface="Arial" panose="020B0604020202020204" pitchFamily="34" charset="0"/>
              </a:rPr>
              <a:t>إ</a:t>
            </a:r>
            <a:r>
              <a:rPr lang="ar-JO" sz="2000" dirty="0">
                <a:effectLst/>
                <a:latin typeface="Calibri" panose="020F0502020204030204" pitchFamily="34" charset="0"/>
                <a:cs typeface="Arial" panose="020B0604020202020204" pitchFamily="34" charset="0"/>
              </a:rPr>
              <a:t>قتراض وما هي </a:t>
            </a:r>
            <a:r>
              <a:rPr lang="ar-SA" sz="2000" dirty="0">
                <a:effectLst/>
                <a:latin typeface="Calibri" panose="020F0502020204030204" pitchFamily="34" charset="0"/>
                <a:cs typeface="Arial" panose="020B0604020202020204" pitchFamily="34" charset="0"/>
              </a:rPr>
              <a:t>أ</a:t>
            </a:r>
            <a:r>
              <a:rPr lang="ar-JO" sz="2000" dirty="0">
                <a:effectLst/>
                <a:latin typeface="Calibri" panose="020F0502020204030204" pitchFamily="34" charset="0"/>
                <a:cs typeface="Arial" panose="020B0604020202020204" pitchFamily="34" charset="0"/>
              </a:rPr>
              <a:t>على قيمة يستطيع </a:t>
            </a:r>
            <a:r>
              <a:rPr lang="ar-SA" sz="2000" dirty="0">
                <a:latin typeface="Calibri" panose="020F0502020204030204" pitchFamily="34" charset="0"/>
                <a:cs typeface="Arial" panose="020B0604020202020204" pitchFamily="34" charset="0"/>
              </a:rPr>
              <a:t>أ</a:t>
            </a:r>
            <a:r>
              <a:rPr lang="ar-JO" sz="2000" dirty="0">
                <a:effectLst/>
                <a:latin typeface="Calibri" panose="020F0502020204030204" pitchFamily="34" charset="0"/>
                <a:cs typeface="Arial" panose="020B0604020202020204" pitchFamily="34" charset="0"/>
              </a:rPr>
              <a:t>ن يدفعها شهريا للبنك لتغطية دفعات قسط </a:t>
            </a:r>
            <a:r>
              <a:rPr lang="ar-SA" sz="2000" dirty="0">
                <a:effectLst/>
                <a:latin typeface="Calibri" panose="020F0502020204030204" pitchFamily="34" charset="0"/>
                <a:cs typeface="Arial" panose="020B0604020202020204" pitchFamily="34" charset="0"/>
              </a:rPr>
              <a:t>أ</a:t>
            </a:r>
            <a:r>
              <a:rPr lang="ar-JO" sz="2000" dirty="0">
                <a:effectLst/>
                <a:latin typeface="Calibri" panose="020F0502020204030204" pitchFamily="34" charset="0"/>
                <a:cs typeface="Arial" panose="020B0604020202020204" pitchFamily="34" charset="0"/>
              </a:rPr>
              <a:t>صل الدين مضافا </a:t>
            </a:r>
            <a:r>
              <a:rPr lang="ar-SA" sz="2000" dirty="0">
                <a:effectLst/>
                <a:latin typeface="Calibri" panose="020F0502020204030204" pitchFamily="34" charset="0"/>
                <a:cs typeface="Arial" panose="020B0604020202020204" pitchFamily="34" charset="0"/>
              </a:rPr>
              <a:t>إ</a:t>
            </a:r>
            <a:r>
              <a:rPr lang="ar-JO" sz="2000" dirty="0">
                <a:effectLst/>
                <a:latin typeface="Calibri" panose="020F0502020204030204" pitchFamily="34" charset="0"/>
                <a:cs typeface="Arial" panose="020B0604020202020204" pitchFamily="34" charset="0"/>
              </a:rPr>
              <a:t>ليها الفائدة الشهرية؟</a:t>
            </a:r>
            <a:endParaRPr lang="en-US" sz="2000" dirty="0">
              <a:effectLst/>
            </a:endParaRPr>
          </a:p>
        </p:txBody>
      </p:sp>
    </p:spTree>
    <p:extLst>
      <p:ext uri="{BB962C8B-B14F-4D97-AF65-F5344CB8AC3E}">
        <p14:creationId xmlns:p14="http://schemas.microsoft.com/office/powerpoint/2010/main" val="28901939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187"/>
        <p:cNvGrpSpPr/>
        <p:nvPr/>
      </p:nvGrpSpPr>
      <p:grpSpPr>
        <a:xfrm>
          <a:off x="0" y="0"/>
          <a:ext cx="0" cy="0"/>
          <a:chOff x="0" y="0"/>
          <a:chExt cx="0" cy="0"/>
        </a:xfrm>
      </p:grpSpPr>
      <p:sp>
        <p:nvSpPr>
          <p:cNvPr id="2" name="Title 1">
            <a:extLst>
              <a:ext uri="{FF2B5EF4-FFF2-40B4-BE49-F238E27FC236}">
                <a16:creationId xmlns:a16="http://schemas.microsoft.com/office/drawing/2014/main" id="{B143A78A-6D3B-4BDE-A8AF-B72534815D9C}"/>
              </a:ext>
            </a:extLst>
          </p:cNvPr>
          <p:cNvSpPr txBox="1">
            <a:spLocks/>
          </p:cNvSpPr>
          <p:nvPr/>
        </p:nvSpPr>
        <p:spPr>
          <a:xfrm>
            <a:off x="1966530" y="365126"/>
            <a:ext cx="9414164" cy="701674"/>
          </a:xfrm>
          <a:prstGeom prst="rect">
            <a:avLst/>
          </a:prstGeom>
          <a:noFill/>
          <a:ln>
            <a:noFill/>
          </a:ln>
        </p:spPr>
        <p:txBody>
          <a:bodyPr spcFirstLastPara="1" wrap="square" lIns="91425" tIns="45700" rIns="91425" bIns="45700" anchor="b" anchorCtr="0">
            <a:normAutofit/>
          </a:bodyPr>
          <a:lstStyle>
            <a:defPPr marR="0" lvl="0" algn="l" rtl="0">
              <a:lnSpc>
                <a:spcPct val="100000"/>
              </a:lnSpc>
              <a:spcBef>
                <a:spcPts val="0"/>
              </a:spcBef>
              <a:spcAft>
                <a:spcPts val="0"/>
              </a:spcAft>
            </a:defPPr>
            <a:lvl1pPr marR="0" lvl="0" algn="ctr" rtl="0">
              <a:lnSpc>
                <a:spcPct val="90000"/>
              </a:lnSpc>
              <a:spcBef>
                <a:spcPts val="0"/>
              </a:spcBef>
              <a:spcAft>
                <a:spcPts val="0"/>
              </a:spcAft>
              <a:buClr>
                <a:srgbClr val="000000"/>
              </a:buClr>
              <a:buSzPts val="1400"/>
              <a:buFont typeface="Arial"/>
              <a:buNone/>
              <a:defRPr sz="6000" b="0" i="0" u="none" strike="noStrike" cap="none">
                <a:solidFill>
                  <a:schemeClr val="dk1"/>
                </a:solidFill>
                <a:latin typeface="Calibri"/>
                <a:ea typeface="Calibri"/>
                <a:cs typeface="Calibri"/>
                <a:sym typeface="Calibri"/>
              </a:defRPr>
            </a:lvl1pPr>
            <a:lvl2pPr marR="0" lvl="1" algn="l" rtl="0">
              <a:lnSpc>
                <a:spcPct val="9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2pPr>
            <a:lvl3pPr marR="0" lvl="2" algn="l" rtl="0">
              <a:lnSpc>
                <a:spcPct val="9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3pPr>
            <a:lvl4pPr marR="0" lvl="3" algn="l" rtl="0">
              <a:lnSpc>
                <a:spcPct val="9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4pPr>
            <a:lvl5pPr marR="0" lvl="4" algn="l" rtl="0">
              <a:lnSpc>
                <a:spcPct val="9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5pPr>
            <a:lvl6pPr marR="0" lvl="5" algn="l" rtl="0">
              <a:lnSpc>
                <a:spcPct val="9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6pPr>
            <a:lvl7pPr marR="0" lvl="6" algn="l" rtl="0">
              <a:lnSpc>
                <a:spcPct val="9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7pPr>
            <a:lvl8pPr marR="0" lvl="7" algn="l" rtl="0">
              <a:lnSpc>
                <a:spcPct val="9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8pPr>
            <a:lvl9pPr marR="0" lvl="8" algn="l" rtl="0">
              <a:lnSpc>
                <a:spcPct val="9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9pPr>
          </a:lstStyle>
          <a:p>
            <a:r>
              <a:rPr lang="ar-JO" sz="2800" b="1" dirty="0">
                <a:effectLst/>
                <a:latin typeface="Calibri" panose="020F0502020204030204" pitchFamily="34" charset="0"/>
                <a:ea typeface="Calibri" panose="020F0502020204030204" pitchFamily="34" charset="0"/>
                <a:cs typeface="Arial" panose="020B0604020202020204" pitchFamily="34" charset="0"/>
              </a:rPr>
              <a:t>الإجراءات المتوفرة للمقترض في حال عدم قدرته على السداد</a:t>
            </a:r>
            <a:endParaRPr lang="en-US" sz="2800" dirty="0"/>
          </a:p>
        </p:txBody>
      </p:sp>
      <p:sp>
        <p:nvSpPr>
          <p:cNvPr id="4" name="TextBox 3">
            <a:extLst>
              <a:ext uri="{FF2B5EF4-FFF2-40B4-BE49-F238E27FC236}">
                <a16:creationId xmlns:a16="http://schemas.microsoft.com/office/drawing/2014/main" id="{0560355E-70C4-45F7-B9E3-2FD4DC8695F4}"/>
              </a:ext>
            </a:extLst>
          </p:cNvPr>
          <p:cNvSpPr txBox="1"/>
          <p:nvPr/>
        </p:nvSpPr>
        <p:spPr>
          <a:xfrm>
            <a:off x="2608729" y="1688731"/>
            <a:ext cx="8534400" cy="3838551"/>
          </a:xfrm>
          <a:prstGeom prst="rect">
            <a:avLst/>
          </a:prstGeom>
          <a:noFill/>
        </p:spPr>
        <p:txBody>
          <a:bodyPr wrap="square">
            <a:spAutoFit/>
          </a:bodyPr>
          <a:lstStyle/>
          <a:p>
            <a:pPr algn="r" rtl="1">
              <a:lnSpc>
                <a:spcPct val="150000"/>
              </a:lnSpc>
              <a:spcAft>
                <a:spcPts val="800"/>
              </a:spcAft>
            </a:pPr>
            <a:r>
              <a:rPr lang="ar-JO" sz="2000" dirty="0">
                <a:effectLst/>
                <a:latin typeface="Calibri" panose="020F0502020204030204" pitchFamily="34" charset="0"/>
                <a:ea typeface="Calibri" panose="020F0502020204030204" pitchFamily="34" charset="0"/>
                <a:cs typeface="Arial" panose="020B0604020202020204" pitchFamily="34" charset="0"/>
              </a:rPr>
              <a:t>يحرص المقترض شخصا كان او مؤسسة على ال</a:t>
            </a:r>
            <a:r>
              <a:rPr lang="ar-SA" sz="2000" dirty="0">
                <a:effectLst/>
                <a:latin typeface="Calibri" panose="020F0502020204030204" pitchFamily="34" charset="0"/>
                <a:ea typeface="Calibri" panose="020F0502020204030204" pitchFamily="34" charset="0"/>
                <a:cs typeface="Arial" panose="020B0604020202020204" pitchFamily="34" charset="0"/>
              </a:rPr>
              <a:t>إ</a:t>
            </a:r>
            <a:r>
              <a:rPr lang="ar-JO" sz="2000" dirty="0">
                <a:effectLst/>
                <a:latin typeface="Calibri" panose="020F0502020204030204" pitchFamily="34" charset="0"/>
                <a:ea typeface="Calibri" panose="020F0502020204030204" pitchFamily="34" charset="0"/>
                <a:cs typeface="Arial" panose="020B0604020202020204" pitchFamily="34" charset="0"/>
              </a:rPr>
              <a:t>لتزام بحميع بنود ال</a:t>
            </a:r>
            <a:r>
              <a:rPr lang="ar-SA" sz="2000" dirty="0">
                <a:effectLst/>
                <a:latin typeface="Calibri" panose="020F0502020204030204" pitchFamily="34" charset="0"/>
                <a:ea typeface="Calibri" panose="020F0502020204030204" pitchFamily="34" charset="0"/>
                <a:cs typeface="Arial" panose="020B0604020202020204" pitchFamily="34" charset="0"/>
              </a:rPr>
              <a:t>إ</a:t>
            </a:r>
            <a:r>
              <a:rPr lang="ar-JO" sz="2000" dirty="0">
                <a:effectLst/>
                <a:latin typeface="Calibri" panose="020F0502020204030204" pitchFamily="34" charset="0"/>
                <a:ea typeface="Calibri" panose="020F0502020204030204" pitchFamily="34" charset="0"/>
                <a:cs typeface="Arial" panose="020B0604020202020204" pitchFamily="34" charset="0"/>
              </a:rPr>
              <a:t>تفاقية الائتمانية وخصوصا ال</a:t>
            </a:r>
            <a:r>
              <a:rPr lang="ar-SA" sz="2000" dirty="0">
                <a:effectLst/>
                <a:latin typeface="Calibri" panose="020F0502020204030204" pitchFamily="34" charset="0"/>
                <a:ea typeface="Calibri" panose="020F0502020204030204" pitchFamily="34" charset="0"/>
                <a:cs typeface="Arial" panose="020B0604020202020204" pitchFamily="34" charset="0"/>
              </a:rPr>
              <a:t>إ</a:t>
            </a:r>
            <a:r>
              <a:rPr lang="ar-JO" sz="2000" dirty="0">
                <a:effectLst/>
                <a:latin typeface="Calibri" panose="020F0502020204030204" pitchFamily="34" charset="0"/>
                <a:ea typeface="Calibri" panose="020F0502020204030204" pitchFamily="34" charset="0"/>
                <a:cs typeface="Arial" panose="020B0604020202020204" pitchFamily="34" charset="0"/>
              </a:rPr>
              <a:t>لتزام بالدفعات كاملة حسب ما هو وارد بجدول السداد الموجود في ال</a:t>
            </a:r>
            <a:r>
              <a:rPr lang="ar-SA" sz="2000" dirty="0">
                <a:effectLst/>
                <a:latin typeface="Calibri" panose="020F0502020204030204" pitchFamily="34" charset="0"/>
                <a:ea typeface="Calibri" panose="020F0502020204030204" pitchFamily="34" charset="0"/>
                <a:cs typeface="Arial" panose="020B0604020202020204" pitchFamily="34" charset="0"/>
              </a:rPr>
              <a:t>إ</a:t>
            </a:r>
            <a:r>
              <a:rPr lang="ar-JO" sz="2000" dirty="0">
                <a:effectLst/>
                <a:latin typeface="Calibri" panose="020F0502020204030204" pitchFamily="34" charset="0"/>
                <a:ea typeface="Calibri" panose="020F0502020204030204" pitchFamily="34" charset="0"/>
                <a:cs typeface="Arial" panose="020B0604020202020204" pitchFamily="34" charset="0"/>
              </a:rPr>
              <a:t>تفاقية الائتمانية الموقعة بين البنك والمقترض.</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50000"/>
              </a:lnSpc>
              <a:spcAft>
                <a:spcPts val="800"/>
              </a:spcAft>
            </a:pPr>
            <a:r>
              <a:rPr lang="ar-JO" sz="2000" dirty="0">
                <a:effectLst/>
                <a:latin typeface="Calibri" panose="020F0502020204030204" pitchFamily="34" charset="0"/>
                <a:ea typeface="Calibri" panose="020F0502020204030204" pitchFamily="34" charset="0"/>
                <a:cs typeface="Arial" panose="020B0604020202020204" pitchFamily="34" charset="0"/>
              </a:rPr>
              <a:t>ولكن قد تطرأ ظروف سلبية على </a:t>
            </a:r>
            <a:r>
              <a:rPr lang="ar-SA" sz="2000" dirty="0">
                <a:effectLst/>
                <a:latin typeface="Calibri" panose="020F0502020204030204" pitchFamily="34" charset="0"/>
                <a:ea typeface="Calibri" panose="020F0502020204030204" pitchFamily="34" charset="0"/>
                <a:cs typeface="Arial" panose="020B0604020202020204" pitchFamily="34" charset="0"/>
              </a:rPr>
              <a:t>إ</a:t>
            </a:r>
            <a:r>
              <a:rPr lang="ar-JO" sz="2000" dirty="0">
                <a:effectLst/>
                <a:latin typeface="Calibri" panose="020F0502020204030204" pitchFamily="34" charset="0"/>
                <a:ea typeface="Calibri" panose="020F0502020204030204" pitchFamily="34" charset="0"/>
                <a:cs typeface="Arial" panose="020B0604020202020204" pitchFamily="34" charset="0"/>
              </a:rPr>
              <a:t>يرادات و</a:t>
            </a:r>
            <a:r>
              <a:rPr lang="ar-SA" sz="2000" dirty="0">
                <a:effectLst/>
                <a:latin typeface="Calibri" panose="020F0502020204030204" pitchFamily="34" charset="0"/>
                <a:ea typeface="Calibri" panose="020F0502020204030204" pitchFamily="34" charset="0"/>
                <a:cs typeface="Arial" panose="020B0604020202020204" pitchFamily="34" charset="0"/>
              </a:rPr>
              <a:t>أ</a:t>
            </a:r>
            <a:r>
              <a:rPr lang="ar-JO" sz="2000" dirty="0">
                <a:effectLst/>
                <a:latin typeface="Calibri" panose="020F0502020204030204" pitchFamily="34" charset="0"/>
                <a:ea typeface="Calibri" panose="020F0502020204030204" pitchFamily="34" charset="0"/>
                <a:cs typeface="Arial" panose="020B0604020202020204" pitchFamily="34" charset="0"/>
              </a:rPr>
              <a:t>رباح المقترض </a:t>
            </a:r>
            <a:r>
              <a:rPr lang="ar-SA" sz="2000" dirty="0">
                <a:effectLst/>
                <a:latin typeface="Calibri" panose="020F0502020204030204" pitchFamily="34" charset="0"/>
                <a:ea typeface="Calibri" panose="020F0502020204030204" pitchFamily="34" charset="0"/>
                <a:cs typeface="Arial" panose="020B0604020202020204" pitchFamily="34" charset="0"/>
              </a:rPr>
              <a:t>إ</a:t>
            </a:r>
            <a:r>
              <a:rPr lang="ar-JO" sz="2000" dirty="0">
                <a:effectLst/>
                <a:latin typeface="Calibri" panose="020F0502020204030204" pitchFamily="34" charset="0"/>
                <a:ea typeface="Calibri" panose="020F0502020204030204" pitchFamily="34" charset="0"/>
                <a:cs typeface="Arial" panose="020B0604020202020204" pitchFamily="34" charset="0"/>
              </a:rPr>
              <a:t>ما ل</a:t>
            </a:r>
            <a:r>
              <a:rPr lang="ar-SA" sz="2000" dirty="0">
                <a:effectLst/>
                <a:latin typeface="Calibri" panose="020F0502020204030204" pitchFamily="34" charset="0"/>
                <a:ea typeface="Calibri" panose="020F0502020204030204" pitchFamily="34" charset="0"/>
                <a:cs typeface="Arial" panose="020B0604020202020204" pitchFamily="34" charset="0"/>
              </a:rPr>
              <a:t>إ</a:t>
            </a:r>
            <a:r>
              <a:rPr lang="ar-JO" sz="2000" dirty="0">
                <a:effectLst/>
                <a:latin typeface="Calibri" panose="020F0502020204030204" pitchFamily="34" charset="0"/>
                <a:ea typeface="Calibri" panose="020F0502020204030204" pitchFamily="34" charset="0"/>
                <a:cs typeface="Arial" panose="020B0604020202020204" pitchFamily="34" charset="0"/>
              </a:rPr>
              <a:t>سباب خاصة </a:t>
            </a:r>
            <a:r>
              <a:rPr lang="ar-SA" sz="2000" dirty="0">
                <a:effectLst/>
                <a:latin typeface="Calibri" panose="020F0502020204030204" pitchFamily="34" charset="0"/>
                <a:ea typeface="Calibri" panose="020F0502020204030204" pitchFamily="34" charset="0"/>
                <a:cs typeface="Arial" panose="020B0604020202020204" pitchFamily="34" charset="0"/>
              </a:rPr>
              <a:t>أ</a:t>
            </a:r>
            <a:r>
              <a:rPr lang="ar-JO" sz="2000" dirty="0">
                <a:effectLst/>
                <a:latin typeface="Calibri" panose="020F0502020204030204" pitchFamily="34" charset="0"/>
                <a:ea typeface="Calibri" panose="020F0502020204030204" pitchFamily="34" charset="0"/>
                <a:cs typeface="Arial" panose="020B0604020202020204" pitchFamily="34" charset="0"/>
              </a:rPr>
              <a:t>و </a:t>
            </a:r>
            <a:r>
              <a:rPr lang="ar-SA" sz="2000" dirty="0">
                <a:effectLst/>
                <a:latin typeface="Calibri" panose="020F0502020204030204" pitchFamily="34" charset="0"/>
                <a:ea typeface="Calibri" panose="020F0502020204030204" pitchFamily="34" charset="0"/>
                <a:cs typeface="Arial" panose="020B0604020202020204" pitchFamily="34" charset="0"/>
              </a:rPr>
              <a:t>أ</a:t>
            </a:r>
            <a:r>
              <a:rPr lang="ar-JO" sz="2000" dirty="0">
                <a:effectLst/>
                <a:latin typeface="Calibri" panose="020F0502020204030204" pitchFamily="34" charset="0"/>
                <a:ea typeface="Calibri" panose="020F0502020204030204" pitchFamily="34" charset="0"/>
                <a:cs typeface="Arial" panose="020B0604020202020204" pitchFamily="34" charset="0"/>
              </a:rPr>
              <a:t>ن القطاع الذي يعمل به المقترض تعرض لضغوط </a:t>
            </a:r>
            <a:r>
              <a:rPr lang="ar-SA" sz="2000" dirty="0">
                <a:effectLst/>
                <a:latin typeface="Calibri" panose="020F0502020204030204" pitchFamily="34" charset="0"/>
                <a:ea typeface="Calibri" panose="020F0502020204030204" pitchFamily="34" charset="0"/>
                <a:cs typeface="Arial" panose="020B0604020202020204" pitchFamily="34" charset="0"/>
              </a:rPr>
              <a:t>أ</a:t>
            </a:r>
            <a:r>
              <a:rPr lang="ar-JO" sz="2000" dirty="0">
                <a:effectLst/>
                <a:latin typeface="Calibri" panose="020F0502020204030204" pitchFamily="34" charset="0"/>
                <a:ea typeface="Calibri" panose="020F0502020204030204" pitchFamily="34" charset="0"/>
                <a:cs typeface="Arial" panose="020B0604020202020204" pitchFamily="34" charset="0"/>
              </a:rPr>
              <a:t>و </a:t>
            </a:r>
            <a:r>
              <a:rPr lang="ar-SA" sz="2000" dirty="0">
                <a:effectLst/>
                <a:latin typeface="Calibri" panose="020F0502020204030204" pitchFamily="34" charset="0"/>
                <a:ea typeface="Calibri" panose="020F0502020204030204" pitchFamily="34" charset="0"/>
                <a:cs typeface="Arial" panose="020B0604020202020204" pitchFamily="34" charset="0"/>
              </a:rPr>
              <a:t>أ</a:t>
            </a:r>
            <a:r>
              <a:rPr lang="ar-JO" sz="2000" dirty="0">
                <a:effectLst/>
                <a:latin typeface="Calibri" panose="020F0502020204030204" pitchFamily="34" charset="0"/>
                <a:ea typeface="Calibri" panose="020F0502020204030204" pitchFamily="34" charset="0"/>
                <a:cs typeface="Arial" panose="020B0604020202020204" pitchFamily="34" charset="0"/>
              </a:rPr>
              <a:t>ن ال</a:t>
            </a:r>
            <a:r>
              <a:rPr lang="ar-SA" sz="2000" dirty="0">
                <a:effectLst/>
                <a:latin typeface="Calibri" panose="020F0502020204030204" pitchFamily="34" charset="0"/>
                <a:ea typeface="Calibri" panose="020F0502020204030204" pitchFamily="34" charset="0"/>
                <a:cs typeface="Arial" panose="020B0604020202020204" pitchFamily="34" charset="0"/>
              </a:rPr>
              <a:t>إ</a:t>
            </a:r>
            <a:r>
              <a:rPr lang="ar-JO" sz="2000" dirty="0">
                <a:effectLst/>
                <a:latin typeface="Calibri" panose="020F0502020204030204" pitchFamily="34" charset="0"/>
                <a:ea typeface="Calibri" panose="020F0502020204030204" pitchFamily="34" charset="0"/>
                <a:cs typeface="Arial" panose="020B0604020202020204" pitchFamily="34" charset="0"/>
              </a:rPr>
              <a:t>قتصاد بصورة عامة يمر بمرحلة من الكساد وال</a:t>
            </a:r>
            <a:r>
              <a:rPr lang="ar-SA" sz="2000" dirty="0">
                <a:effectLst/>
                <a:latin typeface="Calibri" panose="020F0502020204030204" pitchFamily="34" charset="0"/>
                <a:ea typeface="Calibri" panose="020F0502020204030204" pitchFamily="34" charset="0"/>
                <a:cs typeface="Arial" panose="020B0604020202020204" pitchFamily="34" charset="0"/>
              </a:rPr>
              <a:t>إ</a:t>
            </a:r>
            <a:r>
              <a:rPr lang="ar-JO" sz="2000" dirty="0">
                <a:effectLst/>
                <a:latin typeface="Calibri" panose="020F0502020204030204" pitchFamily="34" charset="0"/>
                <a:ea typeface="Calibri" panose="020F0502020204030204" pitchFamily="34" charset="0"/>
                <a:cs typeface="Arial" panose="020B0604020202020204" pitchFamily="34" charset="0"/>
              </a:rPr>
              <a:t>نكماش وهذه ال</a:t>
            </a:r>
            <a:r>
              <a:rPr lang="ar-SA" sz="2000" dirty="0">
                <a:latin typeface="Calibri" panose="020F0502020204030204" pitchFamily="34" charset="0"/>
                <a:ea typeface="Calibri" panose="020F0502020204030204" pitchFamily="34" charset="0"/>
                <a:cs typeface="Arial" panose="020B0604020202020204" pitchFamily="34" charset="0"/>
              </a:rPr>
              <a:t>أ</a:t>
            </a:r>
            <a:r>
              <a:rPr lang="ar-JO" sz="2000" dirty="0">
                <a:effectLst/>
                <a:latin typeface="Calibri" panose="020F0502020204030204" pitchFamily="34" charset="0"/>
                <a:ea typeface="Calibri" panose="020F0502020204030204" pitchFamily="34" charset="0"/>
                <a:cs typeface="Arial" panose="020B0604020202020204" pitchFamily="34" charset="0"/>
              </a:rPr>
              <a:t>سباب تكون كافية حتى يعلن المقترض عن عدم قدرته على التسديد حسب بنود ال</a:t>
            </a:r>
            <a:r>
              <a:rPr lang="ar-SA" sz="2000" dirty="0">
                <a:effectLst/>
                <a:latin typeface="Calibri" panose="020F0502020204030204" pitchFamily="34" charset="0"/>
                <a:ea typeface="Calibri" panose="020F0502020204030204" pitchFamily="34" charset="0"/>
                <a:cs typeface="Arial" panose="020B0604020202020204" pitchFamily="34" charset="0"/>
              </a:rPr>
              <a:t>إ</a:t>
            </a:r>
            <a:r>
              <a:rPr lang="ar-JO" sz="2000" dirty="0">
                <a:effectLst/>
                <a:latin typeface="Calibri" panose="020F0502020204030204" pitchFamily="34" charset="0"/>
                <a:ea typeface="Calibri" panose="020F0502020204030204" pitchFamily="34" charset="0"/>
                <a:cs typeface="Arial" panose="020B0604020202020204" pitchFamily="34" charset="0"/>
              </a:rPr>
              <a:t>تفاقية وعندها يتقدم بطلب للبنك يطلب فيه </a:t>
            </a:r>
            <a:r>
              <a:rPr lang="ar-SA" sz="2000" dirty="0">
                <a:latin typeface="Calibri" panose="020F0502020204030204" pitchFamily="34" charset="0"/>
                <a:ea typeface="Calibri" panose="020F0502020204030204" pitchFamily="34" charset="0"/>
                <a:cs typeface="Arial" panose="020B0604020202020204" pitchFamily="34" charset="0"/>
              </a:rPr>
              <a:t>إ</a:t>
            </a:r>
            <a:r>
              <a:rPr lang="ar-JO" sz="2000" dirty="0">
                <a:effectLst/>
                <a:latin typeface="Calibri" panose="020F0502020204030204" pitchFamily="34" charset="0"/>
                <a:ea typeface="Calibri" panose="020F0502020204030204" pitchFamily="34" charset="0"/>
                <a:cs typeface="Arial" panose="020B0604020202020204" pitchFamily="34" charset="0"/>
              </a:rPr>
              <a:t>عادة هيكلة </a:t>
            </a:r>
            <a:r>
              <a:rPr lang="ar-SA" sz="2000" dirty="0">
                <a:effectLst/>
                <a:latin typeface="Calibri" panose="020F0502020204030204" pitchFamily="34" charset="0"/>
                <a:ea typeface="Calibri" panose="020F0502020204030204" pitchFamily="34" charset="0"/>
                <a:cs typeface="Arial" panose="020B0604020202020204" pitchFamily="34" charset="0"/>
              </a:rPr>
              <a:t>أ</a:t>
            </a:r>
            <a:r>
              <a:rPr lang="ar-JO" sz="2000" dirty="0">
                <a:effectLst/>
                <a:latin typeface="Calibri" panose="020F0502020204030204" pitchFamily="34" charset="0"/>
                <a:ea typeface="Calibri" panose="020F0502020204030204" pitchFamily="34" charset="0"/>
                <a:cs typeface="Arial" panose="020B0604020202020204" pitchFamily="34" charset="0"/>
              </a:rPr>
              <a:t>و جدولة رصيد القرض القائم حتى يتسنى له ال</a:t>
            </a:r>
            <a:r>
              <a:rPr lang="ar-SA" sz="2000" dirty="0">
                <a:effectLst/>
                <a:latin typeface="Calibri" panose="020F0502020204030204" pitchFamily="34" charset="0"/>
                <a:ea typeface="Calibri" panose="020F0502020204030204" pitchFamily="34" charset="0"/>
                <a:cs typeface="Arial" panose="020B0604020202020204" pitchFamily="34" charset="0"/>
              </a:rPr>
              <a:t>إ</a:t>
            </a:r>
            <a:r>
              <a:rPr lang="ar-JO" sz="2000" dirty="0">
                <a:effectLst/>
                <a:latin typeface="Calibri" panose="020F0502020204030204" pitchFamily="34" charset="0"/>
                <a:ea typeface="Calibri" panose="020F0502020204030204" pitchFamily="34" charset="0"/>
                <a:cs typeface="Arial" panose="020B0604020202020204" pitchFamily="34" charset="0"/>
              </a:rPr>
              <a:t>لتزام, ضمن </a:t>
            </a:r>
            <a:r>
              <a:rPr lang="ar-SA" sz="2000" dirty="0">
                <a:effectLst/>
                <a:latin typeface="Calibri" panose="020F0502020204030204" pitchFamily="34" charset="0"/>
                <a:ea typeface="Calibri" panose="020F0502020204030204" pitchFamily="34" charset="0"/>
                <a:cs typeface="Arial" panose="020B0604020202020204" pitchFamily="34" charset="0"/>
              </a:rPr>
              <a:t>إ</a:t>
            </a:r>
            <a:r>
              <a:rPr lang="ar-JO" sz="2000" dirty="0">
                <a:effectLst/>
                <a:latin typeface="Calibri" panose="020F0502020204030204" pitchFamily="34" charset="0"/>
                <a:ea typeface="Calibri" panose="020F0502020204030204" pitchFamily="34" charset="0"/>
                <a:cs typeface="Arial" panose="020B0604020202020204" pitchFamily="34" charset="0"/>
              </a:rPr>
              <a:t>مكانياته, بتسديد كامل </a:t>
            </a:r>
            <a:r>
              <a:rPr lang="ar-SA" sz="2000" dirty="0">
                <a:effectLst/>
                <a:latin typeface="Calibri" panose="020F0502020204030204" pitchFamily="34" charset="0"/>
                <a:ea typeface="Calibri" panose="020F0502020204030204" pitchFamily="34" charset="0"/>
                <a:cs typeface="Arial" panose="020B0604020202020204" pitchFamily="34" charset="0"/>
              </a:rPr>
              <a:t>أ</a:t>
            </a:r>
            <a:r>
              <a:rPr lang="ar-JO" sz="2000" dirty="0">
                <a:effectLst/>
                <a:latin typeface="Calibri" panose="020F0502020204030204" pitchFamily="34" charset="0"/>
                <a:ea typeface="Calibri" panose="020F0502020204030204" pitchFamily="34" charset="0"/>
                <a:cs typeface="Arial" panose="020B0604020202020204" pitchFamily="34" charset="0"/>
              </a:rPr>
              <a:t>صل الدين بال</a:t>
            </a:r>
            <a:r>
              <a:rPr lang="ar-SA" sz="2000" dirty="0">
                <a:effectLst/>
                <a:latin typeface="Calibri" panose="020F0502020204030204" pitchFamily="34" charset="0"/>
                <a:ea typeface="Calibri" panose="020F0502020204030204" pitchFamily="34" charset="0"/>
                <a:cs typeface="Arial" panose="020B0604020202020204" pitchFamily="34" charset="0"/>
              </a:rPr>
              <a:t>إ</a:t>
            </a:r>
            <a:r>
              <a:rPr lang="ar-JO" sz="2000" dirty="0">
                <a:effectLst/>
                <a:latin typeface="Calibri" panose="020F0502020204030204" pitchFamily="34" charset="0"/>
                <a:ea typeface="Calibri" panose="020F0502020204030204" pitchFamily="34" charset="0"/>
                <a:cs typeface="Arial" panose="020B0604020202020204" pitchFamily="34" charset="0"/>
              </a:rPr>
              <a:t>ضافة </a:t>
            </a:r>
            <a:r>
              <a:rPr lang="ar-SA" sz="2000" dirty="0">
                <a:effectLst/>
                <a:latin typeface="Calibri" panose="020F0502020204030204" pitchFamily="34" charset="0"/>
                <a:ea typeface="Calibri" panose="020F0502020204030204" pitchFamily="34" charset="0"/>
                <a:cs typeface="Arial" panose="020B0604020202020204" pitchFamily="34" charset="0"/>
              </a:rPr>
              <a:t>إ</a:t>
            </a:r>
            <a:r>
              <a:rPr lang="ar-JO" sz="2000" dirty="0">
                <a:effectLst/>
                <a:latin typeface="Calibri" panose="020F0502020204030204" pitchFamily="34" charset="0"/>
                <a:ea typeface="Calibri" panose="020F0502020204030204" pitchFamily="34" charset="0"/>
                <a:cs typeface="Arial" panose="020B0604020202020204" pitchFamily="34" charset="0"/>
              </a:rPr>
              <a:t>لى الفوائد الجديدة التي يتم ال</a:t>
            </a:r>
            <a:r>
              <a:rPr lang="ar-SA" sz="2000" dirty="0">
                <a:effectLst/>
                <a:latin typeface="Calibri" panose="020F0502020204030204" pitchFamily="34" charset="0"/>
                <a:ea typeface="Calibri" panose="020F0502020204030204" pitchFamily="34" charset="0"/>
                <a:cs typeface="Arial" panose="020B0604020202020204" pitchFamily="34" charset="0"/>
              </a:rPr>
              <a:t>إ</a:t>
            </a:r>
            <a:r>
              <a:rPr lang="ar-JO" sz="2000" dirty="0">
                <a:effectLst/>
                <a:latin typeface="Calibri" panose="020F0502020204030204" pitchFamily="34" charset="0"/>
                <a:ea typeface="Calibri" panose="020F0502020204030204" pitchFamily="34" charset="0"/>
                <a:cs typeface="Arial" panose="020B0604020202020204" pitchFamily="34" charset="0"/>
              </a:rPr>
              <a:t>تفاق عليها</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08998936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187"/>
        <p:cNvGrpSpPr/>
        <p:nvPr/>
      </p:nvGrpSpPr>
      <p:grpSpPr>
        <a:xfrm>
          <a:off x="0" y="0"/>
          <a:ext cx="0" cy="0"/>
          <a:chOff x="0" y="0"/>
          <a:chExt cx="0" cy="0"/>
        </a:xfrm>
      </p:grpSpPr>
      <p:sp>
        <p:nvSpPr>
          <p:cNvPr id="2" name="Title 1">
            <a:extLst>
              <a:ext uri="{FF2B5EF4-FFF2-40B4-BE49-F238E27FC236}">
                <a16:creationId xmlns:a16="http://schemas.microsoft.com/office/drawing/2014/main" id="{B143A78A-6D3B-4BDE-A8AF-B72534815D9C}"/>
              </a:ext>
            </a:extLst>
          </p:cNvPr>
          <p:cNvSpPr txBox="1">
            <a:spLocks/>
          </p:cNvSpPr>
          <p:nvPr/>
        </p:nvSpPr>
        <p:spPr>
          <a:xfrm>
            <a:off x="1939636" y="365126"/>
            <a:ext cx="9414164" cy="724766"/>
          </a:xfrm>
          <a:prstGeom prst="rect">
            <a:avLst/>
          </a:prstGeom>
          <a:noFill/>
          <a:ln>
            <a:noFill/>
          </a:ln>
        </p:spPr>
        <p:txBody>
          <a:bodyPr spcFirstLastPara="1" wrap="square" lIns="91425" tIns="45700" rIns="91425" bIns="45700" anchor="b" anchorCtr="0">
            <a:noAutofit/>
          </a:bodyPr>
          <a:lstStyle>
            <a:defPPr marR="0" lvl="0" algn="l" rtl="0">
              <a:lnSpc>
                <a:spcPct val="100000"/>
              </a:lnSpc>
              <a:spcBef>
                <a:spcPts val="0"/>
              </a:spcBef>
              <a:spcAft>
                <a:spcPts val="0"/>
              </a:spcAft>
            </a:defPPr>
            <a:lvl1pPr marR="0" lvl="0" algn="ctr" rtl="0">
              <a:lnSpc>
                <a:spcPct val="90000"/>
              </a:lnSpc>
              <a:spcBef>
                <a:spcPts val="0"/>
              </a:spcBef>
              <a:spcAft>
                <a:spcPts val="0"/>
              </a:spcAft>
              <a:buClr>
                <a:srgbClr val="000000"/>
              </a:buClr>
              <a:buSzPts val="1400"/>
              <a:buFont typeface="Arial"/>
              <a:buNone/>
              <a:defRPr sz="6000" b="0" i="0" u="none" strike="noStrike" cap="none">
                <a:solidFill>
                  <a:schemeClr val="dk1"/>
                </a:solidFill>
                <a:latin typeface="Calibri"/>
                <a:ea typeface="Calibri"/>
                <a:cs typeface="Calibri"/>
                <a:sym typeface="Calibri"/>
              </a:defRPr>
            </a:lvl1pPr>
            <a:lvl2pPr marR="0" lvl="1" algn="l" rtl="0">
              <a:lnSpc>
                <a:spcPct val="9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2pPr>
            <a:lvl3pPr marR="0" lvl="2" algn="l" rtl="0">
              <a:lnSpc>
                <a:spcPct val="9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3pPr>
            <a:lvl4pPr marR="0" lvl="3" algn="l" rtl="0">
              <a:lnSpc>
                <a:spcPct val="9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4pPr>
            <a:lvl5pPr marR="0" lvl="4" algn="l" rtl="0">
              <a:lnSpc>
                <a:spcPct val="9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5pPr>
            <a:lvl6pPr marR="0" lvl="5" algn="l" rtl="0">
              <a:lnSpc>
                <a:spcPct val="9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6pPr>
            <a:lvl7pPr marR="0" lvl="6" algn="l" rtl="0">
              <a:lnSpc>
                <a:spcPct val="9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7pPr>
            <a:lvl8pPr marR="0" lvl="7" algn="l" rtl="0">
              <a:lnSpc>
                <a:spcPct val="9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8pPr>
            <a:lvl9pPr marR="0" lvl="8" algn="l" rtl="0">
              <a:lnSpc>
                <a:spcPct val="9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9pPr>
          </a:lstStyle>
          <a:p>
            <a:pPr rtl="1">
              <a:lnSpc>
                <a:spcPct val="150000"/>
              </a:lnSpc>
              <a:spcAft>
                <a:spcPts val="800"/>
              </a:spcAft>
            </a:pPr>
            <a:r>
              <a:rPr lang="ar-SA" sz="2800" b="1" dirty="0">
                <a:effectLst/>
                <a:latin typeface="Calibri" panose="020F0502020204030204" pitchFamily="34" charset="0"/>
                <a:ea typeface="Calibri" panose="020F0502020204030204" pitchFamily="34" charset="0"/>
                <a:cs typeface="Arial" panose="020B0604020202020204" pitchFamily="34" charset="0"/>
              </a:rPr>
              <a:t>أ</a:t>
            </a:r>
            <a:r>
              <a:rPr lang="ar-JO" sz="2800" b="1" dirty="0">
                <a:effectLst/>
                <a:latin typeface="Calibri" panose="020F0502020204030204" pitchFamily="34" charset="0"/>
                <a:ea typeface="Calibri" panose="020F0502020204030204" pitchFamily="34" charset="0"/>
                <a:cs typeface="Arial" panose="020B0604020202020204" pitchFamily="34" charset="0"/>
              </a:rPr>
              <a:t>هم ال</a:t>
            </a:r>
            <a:r>
              <a:rPr lang="ar-SA" sz="2800" b="1" dirty="0">
                <a:effectLst/>
                <a:latin typeface="Calibri" panose="020F0502020204030204" pitchFamily="34" charset="0"/>
                <a:ea typeface="Calibri" panose="020F0502020204030204" pitchFamily="34" charset="0"/>
                <a:cs typeface="Arial" panose="020B0604020202020204" pitchFamily="34" charset="0"/>
              </a:rPr>
              <a:t>أ</a:t>
            </a:r>
            <a:r>
              <a:rPr lang="ar-JO" sz="2800" b="1" dirty="0">
                <a:effectLst/>
                <a:latin typeface="Calibri" panose="020F0502020204030204" pitchFamily="34" charset="0"/>
                <a:ea typeface="Calibri" panose="020F0502020204030204" pitchFamily="34" charset="0"/>
                <a:cs typeface="Arial" panose="020B0604020202020204" pitchFamily="34" charset="0"/>
              </a:rPr>
              <a:t>سباب التي قد تؤدي </a:t>
            </a:r>
            <a:r>
              <a:rPr lang="ar-SA" sz="2800" b="1" dirty="0">
                <a:effectLst/>
                <a:latin typeface="Calibri" panose="020F0502020204030204" pitchFamily="34" charset="0"/>
                <a:ea typeface="Calibri" panose="020F0502020204030204" pitchFamily="34" charset="0"/>
                <a:cs typeface="Arial" panose="020B0604020202020204" pitchFamily="34" charset="0"/>
              </a:rPr>
              <a:t>إ</a:t>
            </a:r>
            <a:r>
              <a:rPr lang="ar-JO" sz="2800" b="1" dirty="0">
                <a:effectLst/>
                <a:latin typeface="Calibri" panose="020F0502020204030204" pitchFamily="34" charset="0"/>
                <a:ea typeface="Calibri" panose="020F0502020204030204" pitchFamily="34" charset="0"/>
                <a:cs typeface="Arial" panose="020B0604020202020204" pitchFamily="34" charset="0"/>
              </a:rPr>
              <a:t>لى التعثر وطلب </a:t>
            </a:r>
            <a:r>
              <a:rPr lang="ar-SA" sz="2800" b="1" dirty="0">
                <a:effectLst/>
                <a:latin typeface="Calibri" panose="020F0502020204030204" pitchFamily="34" charset="0"/>
                <a:ea typeface="Calibri" panose="020F0502020204030204" pitchFamily="34" charset="0"/>
                <a:cs typeface="Arial" panose="020B0604020202020204" pitchFamily="34" charset="0"/>
              </a:rPr>
              <a:t>إ</a:t>
            </a:r>
            <a:r>
              <a:rPr lang="ar-JO" sz="2800" b="1" dirty="0">
                <a:effectLst/>
                <a:latin typeface="Calibri" panose="020F0502020204030204" pitchFamily="34" charset="0"/>
                <a:ea typeface="Calibri" panose="020F0502020204030204" pitchFamily="34" charset="0"/>
                <a:cs typeface="Arial" panose="020B0604020202020204" pitchFamily="34" charset="0"/>
              </a:rPr>
              <a:t>عادة هيكلة القرض</a:t>
            </a:r>
            <a:endParaRPr lang="en-US" sz="28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4" name="TextBox 3">
            <a:extLst>
              <a:ext uri="{FF2B5EF4-FFF2-40B4-BE49-F238E27FC236}">
                <a16:creationId xmlns:a16="http://schemas.microsoft.com/office/drawing/2014/main" id="{7FBF9964-002E-4298-BB3C-3EF397661DD4}"/>
              </a:ext>
            </a:extLst>
          </p:cNvPr>
          <p:cNvSpPr txBox="1"/>
          <p:nvPr/>
        </p:nvSpPr>
        <p:spPr>
          <a:xfrm>
            <a:off x="2671482" y="1365239"/>
            <a:ext cx="8857129" cy="4782463"/>
          </a:xfrm>
          <a:prstGeom prst="rect">
            <a:avLst/>
          </a:prstGeom>
          <a:noFill/>
        </p:spPr>
        <p:txBody>
          <a:bodyPr wrap="square">
            <a:spAutoFit/>
          </a:bodyPr>
          <a:lstStyle/>
          <a:p>
            <a:pPr algn="r">
              <a:lnSpc>
                <a:spcPct val="150000"/>
              </a:lnSpc>
              <a:spcAft>
                <a:spcPts val="800"/>
              </a:spcAft>
            </a:pPr>
            <a:r>
              <a:rPr lang="ar-JO" sz="1600" dirty="0">
                <a:effectLst/>
                <a:latin typeface="Calibri" panose="020F0502020204030204" pitchFamily="34" charset="0"/>
                <a:ea typeface="Calibri" panose="020F0502020204030204" pitchFamily="34" charset="0"/>
                <a:cs typeface="Arial" panose="020B0604020202020204" pitchFamily="34" charset="0"/>
              </a:rPr>
              <a:t>فقدان العمل من قبل المقترض </a:t>
            </a:r>
            <a:r>
              <a:rPr lang="ar-SA" sz="1600" dirty="0">
                <a:effectLst/>
                <a:latin typeface="Calibri" panose="020F0502020204030204" pitchFamily="34" charset="0"/>
                <a:ea typeface="Calibri" panose="020F0502020204030204" pitchFamily="34" charset="0"/>
                <a:cs typeface="Arial" panose="020B0604020202020204" pitchFamily="34" charset="0"/>
              </a:rPr>
              <a:t>أ</a:t>
            </a:r>
            <a:r>
              <a:rPr lang="ar-JO" sz="1600" dirty="0">
                <a:effectLst/>
                <a:latin typeface="Calibri" panose="020F0502020204030204" pitchFamily="34" charset="0"/>
                <a:ea typeface="Calibri" panose="020F0502020204030204" pitchFamily="34" charset="0"/>
                <a:cs typeface="Arial" panose="020B0604020202020204" pitchFamily="34" charset="0"/>
              </a:rPr>
              <a:t>و انخفاض الدخل الشهري من </a:t>
            </a:r>
            <a:r>
              <a:rPr lang="ar-SA" sz="1600" dirty="0">
                <a:effectLst/>
                <a:latin typeface="Calibri" panose="020F0502020204030204" pitchFamily="34" charset="0"/>
                <a:ea typeface="Calibri" panose="020F0502020204030204" pitchFamily="34" charset="0"/>
                <a:cs typeface="Arial" panose="020B0604020202020204" pitchFamily="34" charset="0"/>
              </a:rPr>
              <a:t>أ</a:t>
            </a:r>
            <a:r>
              <a:rPr lang="ar-JO" sz="1600" dirty="0">
                <a:effectLst/>
                <a:latin typeface="Calibri" panose="020F0502020204030204" pitchFamily="34" charset="0"/>
                <a:ea typeface="Calibri" panose="020F0502020204030204" pitchFamily="34" charset="0"/>
                <a:cs typeface="Arial" panose="020B0604020202020204" pitchFamily="34" charset="0"/>
              </a:rPr>
              <a:t>هم ال</a:t>
            </a:r>
            <a:r>
              <a:rPr lang="ar-SA" sz="1600" dirty="0">
                <a:effectLst/>
                <a:latin typeface="Calibri" panose="020F0502020204030204" pitchFamily="34" charset="0"/>
                <a:ea typeface="Calibri" panose="020F0502020204030204" pitchFamily="34" charset="0"/>
                <a:cs typeface="Arial" panose="020B0604020202020204" pitchFamily="34" charset="0"/>
              </a:rPr>
              <a:t>أ</a:t>
            </a:r>
            <a:r>
              <a:rPr lang="ar-JO" sz="1600" dirty="0">
                <a:effectLst/>
                <a:latin typeface="Calibri" panose="020F0502020204030204" pitchFamily="34" charset="0"/>
                <a:ea typeface="Calibri" panose="020F0502020204030204" pitchFamily="34" charset="0"/>
                <a:cs typeface="Arial" panose="020B0604020202020204" pitchFamily="34" charset="0"/>
              </a:rPr>
              <a:t>سباب بال</a:t>
            </a:r>
            <a:r>
              <a:rPr lang="ar-SA" sz="1600" dirty="0">
                <a:effectLst/>
                <a:latin typeface="Calibri" panose="020F0502020204030204" pitchFamily="34" charset="0"/>
                <a:ea typeface="Calibri" panose="020F0502020204030204" pitchFamily="34" charset="0"/>
                <a:cs typeface="Arial" panose="020B0604020202020204" pitchFamily="34" charset="0"/>
              </a:rPr>
              <a:t>إ</a:t>
            </a:r>
            <a:r>
              <a:rPr lang="ar-JO" sz="1600" dirty="0">
                <a:effectLst/>
                <a:latin typeface="Calibri" panose="020F0502020204030204" pitchFamily="34" charset="0"/>
                <a:ea typeface="Calibri" panose="020F0502020204030204" pitchFamily="34" charset="0"/>
                <a:cs typeface="Arial" panose="020B0604020202020204" pitchFamily="34" charset="0"/>
              </a:rPr>
              <a:t>ضافة </a:t>
            </a:r>
            <a:r>
              <a:rPr lang="ar-SA" sz="1600" dirty="0">
                <a:latin typeface="Calibri" panose="020F0502020204030204" pitchFamily="34" charset="0"/>
                <a:ea typeface="Calibri" panose="020F0502020204030204" pitchFamily="34" charset="0"/>
                <a:cs typeface="Arial" panose="020B0604020202020204" pitchFamily="34" charset="0"/>
              </a:rPr>
              <a:t>إ</a:t>
            </a:r>
            <a:r>
              <a:rPr lang="ar-JO" sz="1600" dirty="0">
                <a:effectLst/>
                <a:latin typeface="Calibri" panose="020F0502020204030204" pitchFamily="34" charset="0"/>
                <a:ea typeface="Calibri" panose="020F0502020204030204" pitchFamily="34" charset="0"/>
                <a:cs typeface="Arial" panose="020B0604020202020204" pitchFamily="34" charset="0"/>
              </a:rPr>
              <a:t>لى التغير ال</a:t>
            </a:r>
            <a:r>
              <a:rPr lang="ar-SA" sz="1600" dirty="0">
                <a:effectLst/>
                <a:latin typeface="Calibri" panose="020F0502020204030204" pitchFamily="34" charset="0"/>
                <a:ea typeface="Calibri" panose="020F0502020204030204" pitchFamily="34" charset="0"/>
                <a:cs typeface="Arial" panose="020B0604020202020204" pitchFamily="34" charset="0"/>
              </a:rPr>
              <a:t>إ</a:t>
            </a:r>
            <a:r>
              <a:rPr lang="ar-JO" sz="1600" dirty="0">
                <a:effectLst/>
                <a:latin typeface="Calibri" panose="020F0502020204030204" pitchFamily="34" charset="0"/>
                <a:ea typeface="Calibri" panose="020F0502020204030204" pitchFamily="34" charset="0"/>
                <a:cs typeface="Arial" panose="020B0604020202020204" pitchFamily="34" charset="0"/>
              </a:rPr>
              <a:t>جتماعي من حيث الزواج و</a:t>
            </a:r>
            <a:r>
              <a:rPr lang="ar-SA" sz="1600" dirty="0">
                <a:effectLst/>
                <a:latin typeface="Calibri" panose="020F0502020204030204" pitchFamily="34" charset="0"/>
                <a:ea typeface="Calibri" panose="020F0502020204030204" pitchFamily="34" charset="0"/>
                <a:cs typeface="Arial" panose="020B0604020202020204" pitchFamily="34" charset="0"/>
              </a:rPr>
              <a:t>إ</a:t>
            </a:r>
            <a:r>
              <a:rPr lang="ar-JO" sz="1600" dirty="0">
                <a:effectLst/>
                <a:latin typeface="Calibri" panose="020F0502020204030204" pitchFamily="34" charset="0"/>
                <a:ea typeface="Calibri" panose="020F0502020204030204" pitchFamily="34" charset="0"/>
                <a:cs typeface="Arial" panose="020B0604020202020204" pitchFamily="34" charset="0"/>
              </a:rPr>
              <a:t>نجاب ال</a:t>
            </a:r>
            <a:r>
              <a:rPr lang="ar-SA" sz="1600" dirty="0">
                <a:effectLst/>
                <a:latin typeface="Calibri" panose="020F0502020204030204" pitchFamily="34" charset="0"/>
                <a:ea typeface="Calibri" panose="020F0502020204030204" pitchFamily="34" charset="0"/>
                <a:cs typeface="Arial" panose="020B0604020202020204" pitchFamily="34" charset="0"/>
              </a:rPr>
              <a:t>أ</a:t>
            </a:r>
            <a:r>
              <a:rPr lang="ar-JO" sz="1600" dirty="0">
                <a:effectLst/>
                <a:latin typeface="Calibri" panose="020F0502020204030204" pitchFamily="34" charset="0"/>
                <a:ea typeface="Calibri" panose="020F0502020204030204" pitchFamily="34" charset="0"/>
                <a:cs typeface="Arial" panose="020B0604020202020204" pitchFamily="34" charset="0"/>
              </a:rPr>
              <a:t>طفال ومصاريف التعليم والمصاريف الصحيه. الوضع العام لل</a:t>
            </a:r>
            <a:r>
              <a:rPr lang="ar-SA" sz="1600" dirty="0">
                <a:effectLst/>
                <a:latin typeface="Calibri" panose="020F0502020204030204" pitchFamily="34" charset="0"/>
                <a:ea typeface="Calibri" panose="020F0502020204030204" pitchFamily="34" charset="0"/>
                <a:cs typeface="Arial" panose="020B0604020202020204" pitchFamily="34" charset="0"/>
              </a:rPr>
              <a:t>إ</a:t>
            </a:r>
            <a:r>
              <a:rPr lang="ar-JO" sz="1600" dirty="0">
                <a:effectLst/>
                <a:latin typeface="Calibri" panose="020F0502020204030204" pitchFamily="34" charset="0"/>
                <a:ea typeface="Calibri" panose="020F0502020204030204" pitchFamily="34" charset="0"/>
                <a:cs typeface="Arial" panose="020B0604020202020204" pitchFamily="34" charset="0"/>
              </a:rPr>
              <a:t>قتصاد ومعدلات التضخم العاليه التي ترفع ال</a:t>
            </a:r>
            <a:r>
              <a:rPr lang="ar-SA" sz="1600" dirty="0">
                <a:effectLst/>
                <a:latin typeface="Calibri" panose="020F0502020204030204" pitchFamily="34" charset="0"/>
                <a:ea typeface="Calibri" panose="020F0502020204030204" pitchFamily="34" charset="0"/>
                <a:cs typeface="Arial" panose="020B0604020202020204" pitchFamily="34" charset="0"/>
              </a:rPr>
              <a:t>أ</a:t>
            </a:r>
            <a:r>
              <a:rPr lang="ar-JO" sz="1600" dirty="0">
                <a:effectLst/>
                <a:latin typeface="Calibri" panose="020F0502020204030204" pitchFamily="34" charset="0"/>
                <a:ea typeface="Calibri" panose="020F0502020204030204" pitchFamily="34" charset="0"/>
                <a:cs typeface="Arial" panose="020B0604020202020204" pitchFamily="34" charset="0"/>
              </a:rPr>
              <a:t>سعار وتخفض القدرة الشرائيه لما تبقى من </a:t>
            </a:r>
            <a:r>
              <a:rPr lang="ar-SA" sz="1600" dirty="0">
                <a:effectLst/>
                <a:latin typeface="Calibri" panose="020F0502020204030204" pitchFamily="34" charset="0"/>
                <a:ea typeface="Calibri" panose="020F0502020204030204" pitchFamily="34" charset="0"/>
                <a:cs typeface="Arial" panose="020B0604020202020204" pitchFamily="34" charset="0"/>
              </a:rPr>
              <a:t>أ</a:t>
            </a:r>
            <a:r>
              <a:rPr lang="ar-JO" sz="1600" dirty="0">
                <a:effectLst/>
                <a:latin typeface="Calibri" panose="020F0502020204030204" pitchFamily="34" charset="0"/>
                <a:ea typeface="Calibri" panose="020F0502020204030204" pitchFamily="34" charset="0"/>
                <a:cs typeface="Arial" panose="020B0604020202020204" pitchFamily="34" charset="0"/>
              </a:rPr>
              <a:t>صل القرض. </a:t>
            </a:r>
            <a:r>
              <a:rPr lang="ar-SA" sz="1600" dirty="0">
                <a:effectLst/>
                <a:latin typeface="Calibri" panose="020F0502020204030204" pitchFamily="34" charset="0"/>
                <a:ea typeface="Calibri" panose="020F0502020204030204" pitchFamily="34" charset="0"/>
                <a:cs typeface="Arial" panose="020B0604020202020204" pitchFamily="34" charset="0"/>
              </a:rPr>
              <a:t>إ</a:t>
            </a:r>
            <a:r>
              <a:rPr lang="ar-JO" sz="1600" dirty="0">
                <a:effectLst/>
                <a:latin typeface="Calibri" panose="020F0502020204030204" pitchFamily="34" charset="0"/>
                <a:ea typeface="Calibri" panose="020F0502020204030204" pitchFamily="34" charset="0"/>
                <a:cs typeface="Arial" panose="020B0604020202020204" pitchFamily="34" charset="0"/>
              </a:rPr>
              <a:t>رتفاع النسبة للفوائد المرتبطه بالفائدة المتغيرة نتيجة ارتفاع المؤشر المرتبط بسعر الفائدة.</a:t>
            </a:r>
            <a:endParaRPr lang="en-US" sz="1600" dirty="0">
              <a:effectLst/>
              <a:latin typeface="Calibri" panose="020F0502020204030204" pitchFamily="34" charset="0"/>
              <a:ea typeface="Calibri" panose="020F0502020204030204" pitchFamily="34" charset="0"/>
              <a:cs typeface="Arial" panose="020B0604020202020204" pitchFamily="34" charset="0"/>
            </a:endParaRPr>
          </a:p>
          <a:p>
            <a:pPr algn="r">
              <a:lnSpc>
                <a:spcPct val="107000"/>
              </a:lnSpc>
              <a:spcAft>
                <a:spcPts val="800"/>
              </a:spcAft>
            </a:pPr>
            <a:r>
              <a:rPr lang="ar-SA" sz="1600" dirty="0">
                <a:effectLst/>
                <a:latin typeface="Calibri" panose="020F0502020204030204" pitchFamily="34" charset="0"/>
                <a:ea typeface="Calibri" panose="020F0502020204030204" pitchFamily="34" charset="0"/>
                <a:cs typeface="Arial" panose="020B0604020202020204" pitchFamily="34" charset="0"/>
              </a:rPr>
              <a:t>إ</a:t>
            </a:r>
            <a:r>
              <a:rPr lang="ar-JO" sz="1600" dirty="0">
                <a:effectLst/>
                <a:latin typeface="Calibri" panose="020F0502020204030204" pitchFamily="34" charset="0"/>
                <a:ea typeface="Calibri" panose="020F0502020204030204" pitchFamily="34" charset="0"/>
                <a:cs typeface="Arial" panose="020B0604020202020204" pitchFamily="34" charset="0"/>
              </a:rPr>
              <a:t>ن ارتفاع نسبة الفائدة السنوية ب 1% على القروض طويلة ال</a:t>
            </a:r>
            <a:r>
              <a:rPr lang="ar-SA" sz="1600" dirty="0">
                <a:effectLst/>
                <a:latin typeface="Calibri" panose="020F0502020204030204" pitchFamily="34" charset="0"/>
                <a:ea typeface="Calibri" panose="020F0502020204030204" pitchFamily="34" charset="0"/>
                <a:cs typeface="Arial" panose="020B0604020202020204" pitchFamily="34" charset="0"/>
              </a:rPr>
              <a:t>أ</a:t>
            </a:r>
            <a:r>
              <a:rPr lang="ar-JO" sz="1600" dirty="0">
                <a:effectLst/>
                <a:latin typeface="Calibri" panose="020F0502020204030204" pitchFamily="34" charset="0"/>
                <a:ea typeface="Calibri" panose="020F0502020204030204" pitchFamily="34" charset="0"/>
                <a:cs typeface="Arial" panose="020B0604020202020204" pitchFamily="34" charset="0"/>
              </a:rPr>
              <a:t>جل, </a:t>
            </a:r>
            <a:r>
              <a:rPr lang="ar-SA" sz="1600" dirty="0">
                <a:effectLst/>
                <a:latin typeface="Calibri" panose="020F0502020204030204" pitchFamily="34" charset="0"/>
                <a:ea typeface="Calibri" panose="020F0502020204030204" pitchFamily="34" charset="0"/>
                <a:cs typeface="Arial" panose="020B0604020202020204" pitchFamily="34" charset="0"/>
              </a:rPr>
              <a:t>أ</a:t>
            </a:r>
            <a:r>
              <a:rPr lang="ar-JO" sz="1600" dirty="0">
                <a:effectLst/>
                <a:latin typeface="Calibri" panose="020F0502020204030204" pitchFamily="34" charset="0"/>
                <a:ea typeface="Calibri" panose="020F0502020204030204" pitchFamily="34" charset="0"/>
                <a:cs typeface="Arial" panose="020B0604020202020204" pitchFamily="34" charset="0"/>
              </a:rPr>
              <a:t>كثر من 20 عام, </a:t>
            </a:r>
            <a:r>
              <a:rPr lang="ar-SA" sz="1600" dirty="0">
                <a:latin typeface="Calibri" panose="020F0502020204030204" pitchFamily="34" charset="0"/>
                <a:ea typeface="Calibri" panose="020F0502020204030204" pitchFamily="34" charset="0"/>
                <a:cs typeface="Arial" panose="020B0604020202020204" pitchFamily="34" charset="0"/>
              </a:rPr>
              <a:t>ت</a:t>
            </a:r>
            <a:r>
              <a:rPr lang="ar-JO" sz="1600" dirty="0">
                <a:effectLst/>
                <a:latin typeface="Calibri" panose="020F0502020204030204" pitchFamily="34" charset="0"/>
                <a:ea typeface="Calibri" panose="020F0502020204030204" pitchFamily="34" charset="0"/>
                <a:cs typeface="Arial" panose="020B0604020202020204" pitchFamily="34" charset="0"/>
              </a:rPr>
              <a:t>ؤدي </a:t>
            </a:r>
            <a:r>
              <a:rPr lang="ar-SA" sz="1600" dirty="0">
                <a:effectLst/>
                <a:latin typeface="Calibri" panose="020F0502020204030204" pitchFamily="34" charset="0"/>
                <a:ea typeface="Calibri" panose="020F0502020204030204" pitchFamily="34" charset="0"/>
                <a:cs typeface="Arial" panose="020B0604020202020204" pitchFamily="34" charset="0"/>
              </a:rPr>
              <a:t>إ</a:t>
            </a:r>
            <a:r>
              <a:rPr lang="ar-JO" sz="1600" dirty="0">
                <a:effectLst/>
                <a:latin typeface="Calibri" panose="020F0502020204030204" pitchFamily="34" charset="0"/>
                <a:ea typeface="Calibri" panose="020F0502020204030204" pitchFamily="34" charset="0"/>
                <a:cs typeface="Arial" panose="020B0604020202020204" pitchFamily="34" charset="0"/>
              </a:rPr>
              <a:t>لى زيادة في دفعات القرض الشهرية بنسبة تتراوح بين 9 – 11%. هذه القروض عادة ما تكون ضخمة من ناحية القيمة مما يجعل </a:t>
            </a:r>
            <a:r>
              <a:rPr lang="ar-SA" sz="1600" dirty="0">
                <a:effectLst/>
                <a:latin typeface="Calibri" panose="020F0502020204030204" pitchFamily="34" charset="0"/>
                <a:ea typeface="Calibri" panose="020F0502020204030204" pitchFamily="34" charset="0"/>
                <a:cs typeface="Arial" panose="020B0604020202020204" pitchFamily="34" charset="0"/>
              </a:rPr>
              <a:t>أ</a:t>
            </a:r>
            <a:r>
              <a:rPr lang="ar-JO" sz="1600" dirty="0">
                <a:effectLst/>
                <a:latin typeface="Calibri" panose="020F0502020204030204" pitchFamily="34" charset="0"/>
                <a:ea typeface="Calibri" panose="020F0502020204030204" pitchFamily="34" charset="0"/>
                <a:cs typeface="Arial" panose="020B0604020202020204" pitchFamily="34" charset="0"/>
              </a:rPr>
              <a:t>ثر تغير الفائده ايضا كبيرا. هذه القروض عاد</a:t>
            </a:r>
            <a:r>
              <a:rPr lang="ar-SA" sz="1600" dirty="0">
                <a:effectLst/>
                <a:latin typeface="Calibri" panose="020F0502020204030204" pitchFamily="34" charset="0"/>
                <a:ea typeface="Calibri" panose="020F0502020204030204" pitchFamily="34" charset="0"/>
                <a:cs typeface="Arial" panose="020B0604020202020204" pitchFamily="34" charset="0"/>
              </a:rPr>
              <a:t>ة</a:t>
            </a:r>
            <a:r>
              <a:rPr lang="ar-JO" sz="1600" dirty="0">
                <a:effectLst/>
                <a:latin typeface="Calibri" panose="020F0502020204030204" pitchFamily="34" charset="0"/>
                <a:ea typeface="Calibri" panose="020F0502020204030204" pitchFamily="34" charset="0"/>
                <a:cs typeface="Arial" panose="020B0604020202020204" pitchFamily="34" charset="0"/>
              </a:rPr>
              <a:t> ترتبط بقروض الرهن العقاري والقروض التجارية لتمويل المشاريع وال</a:t>
            </a:r>
            <a:r>
              <a:rPr lang="ar-SA" sz="1600" dirty="0">
                <a:effectLst/>
                <a:latin typeface="Calibri" panose="020F0502020204030204" pitchFamily="34" charset="0"/>
                <a:ea typeface="Calibri" panose="020F0502020204030204" pitchFamily="34" charset="0"/>
                <a:cs typeface="Arial" panose="020B0604020202020204" pitchFamily="34" charset="0"/>
              </a:rPr>
              <a:t>إ</a:t>
            </a:r>
            <a:r>
              <a:rPr lang="ar-JO" sz="1600" dirty="0">
                <a:effectLst/>
                <a:latin typeface="Calibri" panose="020F0502020204030204" pitchFamily="34" charset="0"/>
                <a:ea typeface="Calibri" panose="020F0502020204030204" pitchFamily="34" charset="0"/>
                <a:cs typeface="Arial" panose="020B0604020202020204" pitchFamily="34" charset="0"/>
              </a:rPr>
              <a:t>ستثمارات في ال</a:t>
            </a:r>
            <a:r>
              <a:rPr lang="ar-SA" sz="1600" dirty="0">
                <a:latin typeface="Calibri" panose="020F0502020204030204" pitchFamily="34" charset="0"/>
                <a:ea typeface="Calibri" panose="020F0502020204030204" pitchFamily="34" charset="0"/>
                <a:cs typeface="Arial" panose="020B0604020202020204" pitchFamily="34" charset="0"/>
              </a:rPr>
              <a:t>أ</a:t>
            </a:r>
            <a:r>
              <a:rPr lang="ar-JO" sz="1600" dirty="0">
                <a:effectLst/>
                <a:latin typeface="Calibri" panose="020F0502020204030204" pitchFamily="34" charset="0"/>
                <a:ea typeface="Calibri" panose="020F0502020204030204" pitchFamily="34" charset="0"/>
                <a:cs typeface="Arial" panose="020B0604020202020204" pitchFamily="34" charset="0"/>
              </a:rPr>
              <a:t>صول يمكن</a:t>
            </a:r>
            <a:r>
              <a:rPr lang="ar-SA" sz="1600" dirty="0">
                <a:effectLst/>
                <a:latin typeface="Calibri" panose="020F0502020204030204" pitchFamily="34" charset="0"/>
                <a:ea typeface="Times New Roman" panose="02020603050405020304" pitchFamily="18" charset="0"/>
                <a:cs typeface="Arial" panose="020B0604020202020204" pitchFamily="34" charset="0"/>
              </a:rPr>
              <a:t>:</a:t>
            </a:r>
            <a:endParaRPr lang="en-US" sz="16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r" rtl="1">
              <a:lnSpc>
                <a:spcPct val="150000"/>
              </a:lnSpc>
              <a:spcAft>
                <a:spcPts val="800"/>
              </a:spcAft>
              <a:buFont typeface="Symbol" panose="05050102010706020507" pitchFamily="18" charset="2"/>
              <a:buChar char=""/>
            </a:pPr>
            <a:r>
              <a:rPr lang="ar-SA" sz="1600" dirty="0">
                <a:effectLst/>
                <a:latin typeface="Calibri" panose="020F0502020204030204" pitchFamily="34" charset="0"/>
                <a:ea typeface="Times New Roman" panose="02020603050405020304" pitchFamily="18" charset="0"/>
                <a:cs typeface="Arial" panose="020B0604020202020204" pitchFamily="34" charset="0"/>
              </a:rPr>
              <a:t>قدرة المقترض على الحفاظ تصنيفه الائتماني ومنع إضعافه</a:t>
            </a:r>
            <a:r>
              <a:rPr lang="ar-JO" sz="1600" dirty="0">
                <a:effectLst/>
                <a:latin typeface="Calibri" panose="020F0502020204030204" pitchFamily="34" charset="0"/>
                <a:ea typeface="Times New Roman" panose="02020603050405020304" pitchFamily="18" charset="0"/>
                <a:cs typeface="Arial" panose="020B0604020202020204" pitchFamily="34" charset="0"/>
              </a:rPr>
              <a:t>.</a:t>
            </a:r>
            <a:endParaRPr lang="en-US" sz="16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r" rtl="1">
              <a:lnSpc>
                <a:spcPct val="150000"/>
              </a:lnSpc>
              <a:spcAft>
                <a:spcPts val="800"/>
              </a:spcAft>
              <a:buFont typeface="Symbol" panose="05050102010706020507" pitchFamily="18" charset="2"/>
              <a:buChar char=""/>
            </a:pPr>
            <a:r>
              <a:rPr lang="ar-SA" sz="1600" dirty="0">
                <a:effectLst/>
                <a:latin typeface="Calibri" panose="020F0502020204030204" pitchFamily="34" charset="0"/>
                <a:ea typeface="Times New Roman" panose="02020603050405020304" pitchFamily="18" charset="0"/>
                <a:cs typeface="Arial" panose="020B0604020202020204" pitchFamily="34" charset="0"/>
              </a:rPr>
              <a:t>منع الدعاوي القضائية من قبل البنك ضده</a:t>
            </a:r>
            <a:r>
              <a:rPr lang="ar-JO" sz="1600" dirty="0">
                <a:effectLst/>
                <a:latin typeface="Calibri" panose="020F0502020204030204" pitchFamily="34" charset="0"/>
                <a:ea typeface="Times New Roman" panose="02020603050405020304" pitchFamily="18" charset="0"/>
                <a:cs typeface="Arial" panose="020B0604020202020204" pitchFamily="34" charset="0"/>
              </a:rPr>
              <a:t>.</a:t>
            </a:r>
            <a:endParaRPr lang="en-US" sz="16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r" rtl="1">
              <a:lnSpc>
                <a:spcPct val="150000"/>
              </a:lnSpc>
              <a:spcAft>
                <a:spcPts val="800"/>
              </a:spcAft>
              <a:buFont typeface="Symbol" panose="05050102010706020507" pitchFamily="18" charset="2"/>
              <a:buChar char=""/>
            </a:pPr>
            <a:r>
              <a:rPr lang="ar-SA" sz="1600" dirty="0">
                <a:effectLst/>
                <a:latin typeface="Calibri" panose="020F0502020204030204" pitchFamily="34" charset="0"/>
                <a:ea typeface="Times New Roman" panose="02020603050405020304" pitchFamily="18" charset="0"/>
                <a:cs typeface="Arial" panose="020B0604020202020204" pitchFamily="34" charset="0"/>
              </a:rPr>
              <a:t>الحفاظ على سمعة المقترض</a:t>
            </a:r>
            <a:r>
              <a:rPr lang="ar-JO" sz="1600" dirty="0">
                <a:effectLst/>
                <a:latin typeface="Calibri" panose="020F0502020204030204" pitchFamily="34" charset="0"/>
                <a:ea typeface="Times New Roman" panose="02020603050405020304" pitchFamily="18" charset="0"/>
                <a:cs typeface="Arial" panose="020B0604020202020204" pitchFamily="34" charset="0"/>
              </a:rPr>
              <a:t>.</a:t>
            </a:r>
            <a:endParaRPr lang="en-US" sz="16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r" rtl="1">
              <a:lnSpc>
                <a:spcPct val="150000"/>
              </a:lnSpc>
              <a:spcAft>
                <a:spcPts val="800"/>
              </a:spcAft>
              <a:buFont typeface="Symbol" panose="05050102010706020507" pitchFamily="18" charset="2"/>
              <a:buChar char=""/>
            </a:pPr>
            <a:r>
              <a:rPr lang="ar-SA" sz="1600" dirty="0">
                <a:effectLst/>
                <a:latin typeface="Calibri" panose="020F0502020204030204" pitchFamily="34" charset="0"/>
                <a:ea typeface="Times New Roman" panose="02020603050405020304" pitchFamily="18" charset="0"/>
                <a:cs typeface="Arial" panose="020B0604020202020204" pitchFamily="34" charset="0"/>
              </a:rPr>
              <a:t>تجنب طلب الإفلاس والحماية</a:t>
            </a:r>
            <a:r>
              <a:rPr lang="ar-JO" sz="1600" dirty="0">
                <a:effectLst/>
                <a:latin typeface="Calibri" panose="020F0502020204030204" pitchFamily="34" charset="0"/>
                <a:ea typeface="Times New Roman" panose="02020603050405020304" pitchFamily="18" charset="0"/>
                <a:cs typeface="Arial" panose="020B0604020202020204" pitchFamily="34" charset="0"/>
              </a:rPr>
              <a:t>.</a:t>
            </a:r>
            <a:endParaRPr lang="en-US" sz="16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r" rtl="1">
              <a:lnSpc>
                <a:spcPct val="150000"/>
              </a:lnSpc>
              <a:spcAft>
                <a:spcPts val="800"/>
              </a:spcAft>
              <a:buFont typeface="Symbol" panose="05050102010706020507" pitchFamily="18" charset="2"/>
              <a:buChar char=""/>
            </a:pPr>
            <a:r>
              <a:rPr lang="ar-SA" sz="1600" dirty="0">
                <a:effectLst/>
                <a:latin typeface="Calibri" panose="020F0502020204030204" pitchFamily="34" charset="0"/>
                <a:ea typeface="Times New Roman" panose="02020603050405020304" pitchFamily="18" charset="0"/>
                <a:cs typeface="Arial" panose="020B0604020202020204" pitchFamily="34" charset="0"/>
              </a:rPr>
              <a:t>قد يحمل القرض الذي أعيد هيكلته شروطا أكثر ملاءمة لأوضاع المقترض مثل نسبة فائدة أقل, فترة تسديد أطول مما يقلل من قيمة الدفعات الشهرية للمقترض</a:t>
            </a:r>
            <a:r>
              <a:rPr lang="ar-JO" sz="1600" dirty="0">
                <a:effectLst/>
                <a:latin typeface="Calibri" panose="020F0502020204030204" pitchFamily="34" charset="0"/>
                <a:ea typeface="Times New Roman" panose="02020603050405020304" pitchFamily="18" charset="0"/>
                <a:cs typeface="Arial" panose="020B0604020202020204" pitchFamily="34" charset="0"/>
              </a:rPr>
              <a:t>.</a:t>
            </a:r>
            <a:endParaRPr lang="en-US" sz="16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48352973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187"/>
        <p:cNvGrpSpPr/>
        <p:nvPr/>
      </p:nvGrpSpPr>
      <p:grpSpPr>
        <a:xfrm>
          <a:off x="0" y="0"/>
          <a:ext cx="0" cy="0"/>
          <a:chOff x="0" y="0"/>
          <a:chExt cx="0" cy="0"/>
        </a:xfrm>
      </p:grpSpPr>
      <p:sp>
        <p:nvSpPr>
          <p:cNvPr id="2" name="Title 1">
            <a:extLst>
              <a:ext uri="{FF2B5EF4-FFF2-40B4-BE49-F238E27FC236}">
                <a16:creationId xmlns:a16="http://schemas.microsoft.com/office/drawing/2014/main" id="{B143A78A-6D3B-4BDE-A8AF-B72534815D9C}"/>
              </a:ext>
            </a:extLst>
          </p:cNvPr>
          <p:cNvSpPr txBox="1">
            <a:spLocks/>
          </p:cNvSpPr>
          <p:nvPr/>
        </p:nvSpPr>
        <p:spPr>
          <a:xfrm>
            <a:off x="2626658" y="365125"/>
            <a:ext cx="8727141" cy="5641228"/>
          </a:xfrm>
          <a:prstGeom prst="rect">
            <a:avLst/>
          </a:prstGeom>
          <a:noFill/>
          <a:ln>
            <a:noFill/>
          </a:ln>
        </p:spPr>
        <p:txBody>
          <a:bodyPr spcFirstLastPara="1" wrap="square" lIns="91425" tIns="45700" rIns="91425" bIns="45700" anchor="b" anchorCtr="0">
            <a:normAutofit fontScale="92500" lnSpcReduction="10000"/>
          </a:bodyPr>
          <a:lstStyle>
            <a:defPPr marR="0" lvl="0" algn="l" rtl="0">
              <a:lnSpc>
                <a:spcPct val="100000"/>
              </a:lnSpc>
              <a:spcBef>
                <a:spcPts val="0"/>
              </a:spcBef>
              <a:spcAft>
                <a:spcPts val="0"/>
              </a:spcAft>
            </a:defPPr>
            <a:lvl1pPr marR="0" lvl="0" algn="ctr" rtl="0">
              <a:lnSpc>
                <a:spcPct val="90000"/>
              </a:lnSpc>
              <a:spcBef>
                <a:spcPts val="0"/>
              </a:spcBef>
              <a:spcAft>
                <a:spcPts val="0"/>
              </a:spcAft>
              <a:buClr>
                <a:srgbClr val="000000"/>
              </a:buClr>
              <a:buSzPts val="1400"/>
              <a:buFont typeface="Arial"/>
              <a:buNone/>
              <a:defRPr sz="6000" b="0" i="0" u="none" strike="noStrike" cap="none">
                <a:solidFill>
                  <a:schemeClr val="dk1"/>
                </a:solidFill>
                <a:latin typeface="Calibri"/>
                <a:ea typeface="Calibri"/>
                <a:cs typeface="Calibri"/>
                <a:sym typeface="Calibri"/>
              </a:defRPr>
            </a:lvl1pPr>
            <a:lvl2pPr marR="0" lvl="1" algn="l" rtl="0">
              <a:lnSpc>
                <a:spcPct val="9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2pPr>
            <a:lvl3pPr marR="0" lvl="2" algn="l" rtl="0">
              <a:lnSpc>
                <a:spcPct val="9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3pPr>
            <a:lvl4pPr marR="0" lvl="3" algn="l" rtl="0">
              <a:lnSpc>
                <a:spcPct val="9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4pPr>
            <a:lvl5pPr marR="0" lvl="4" algn="l" rtl="0">
              <a:lnSpc>
                <a:spcPct val="9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5pPr>
            <a:lvl6pPr marR="0" lvl="5" algn="l" rtl="0">
              <a:lnSpc>
                <a:spcPct val="9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6pPr>
            <a:lvl7pPr marR="0" lvl="6" algn="l" rtl="0">
              <a:lnSpc>
                <a:spcPct val="9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7pPr>
            <a:lvl8pPr marR="0" lvl="7" algn="l" rtl="0">
              <a:lnSpc>
                <a:spcPct val="9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8pPr>
            <a:lvl9pPr marR="0" lvl="8" algn="l" rtl="0">
              <a:lnSpc>
                <a:spcPct val="9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9pPr>
          </a:lstStyle>
          <a:p>
            <a:pPr marL="228600">
              <a:lnSpc>
                <a:spcPct val="150000"/>
              </a:lnSpc>
              <a:spcAft>
                <a:spcPts val="0"/>
              </a:spcAft>
            </a:pPr>
            <a:r>
              <a:rPr lang="ar-SA" sz="3000" b="1"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القروض وإعادة هيكلتها وجدولتها</a:t>
            </a:r>
            <a:endParaRPr lang="ar-JO" sz="3000" b="1"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endParaRPr>
          </a:p>
          <a:p>
            <a:pPr marL="228600">
              <a:lnSpc>
                <a:spcPct val="150000"/>
              </a:lnSpc>
              <a:spcAft>
                <a:spcPts val="0"/>
              </a:spcAft>
            </a:pP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228600" algn="r">
              <a:lnSpc>
                <a:spcPct val="150000"/>
              </a:lnSpc>
              <a:spcBef>
                <a:spcPts val="600"/>
              </a:spcBef>
              <a:spcAft>
                <a:spcPts val="0"/>
              </a:spcAft>
            </a:pPr>
            <a:r>
              <a:rPr lang="ar-SA" sz="18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إ</a:t>
            </a:r>
            <a:r>
              <a:rPr lang="ar-SA" sz="1800" b="1"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عادة هيكلة القرض</a:t>
            </a:r>
            <a:r>
              <a:rPr lang="ar-SA" sz="18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228600" algn="r">
              <a:lnSpc>
                <a:spcPct val="150000"/>
              </a:lnSpc>
              <a:spcBef>
                <a:spcPts val="600"/>
              </a:spcBef>
              <a:spcAft>
                <a:spcPts val="0"/>
              </a:spcAft>
            </a:pPr>
            <a:r>
              <a:rPr lang="ar-SA" sz="20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تعديل الجدول الزمني لسداد القرض الأصلي للتعويض عن الأحداث غير العادية التي تواجه العميل. ويسمى هذا الإجراء إعادة هيكلة القرض لأن القرض يتخذ صيغة وشكل جديد. ويتضمن القرض الذي أعيد هيكلته شروطا مختلفة عن القرض الأصلي من حيث سعر الفائدة، والمبلغ المسدد شهريا، ومواعيد سداد القروض، وشروط و / أو الضمانات الإضافية, إن وجدت.</a:t>
            </a:r>
            <a:endParaRPr lang="ar-JO" sz="20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endParaRPr>
          </a:p>
          <a:p>
            <a:pPr marL="228600" algn="r">
              <a:lnSpc>
                <a:spcPct val="150000"/>
              </a:lnSpc>
              <a:spcBef>
                <a:spcPts val="600"/>
              </a:spcBef>
              <a:spcAft>
                <a:spcPts val="0"/>
              </a:spcAft>
            </a:pP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228600" algn="r">
              <a:lnSpc>
                <a:spcPct val="150000"/>
              </a:lnSpc>
              <a:spcBef>
                <a:spcPts val="600"/>
              </a:spcBef>
              <a:spcAft>
                <a:spcPts val="0"/>
              </a:spcAft>
            </a:pPr>
            <a:r>
              <a:rPr lang="ar-SA" sz="1800" b="1"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إعادة جدولة القروض: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228600" algn="r">
              <a:lnSpc>
                <a:spcPct val="150000"/>
              </a:lnSpc>
              <a:spcBef>
                <a:spcPts val="600"/>
              </a:spcBef>
              <a:spcAft>
                <a:spcPts val="0"/>
              </a:spcAft>
            </a:pPr>
            <a:r>
              <a:rPr lang="ar-SA" sz="20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تعديل الجدول الزمني لسداد قرض قائم بالفعل بحيث يمكن السداد على مدى فترة أطول، وعادة بأقساط منخفضة. وغالبا ما يتم جدولة القروض لاستيعاب المقترض الذي يمر بضائقة مالية، وبالتالي لتجنب التوقف عن السداد. إن إعادة جدولة القرض هو أحد أنواع عملية إعادة هيكلة القرض</a:t>
            </a:r>
            <a:r>
              <a:rPr lang="ar-JO" sz="2000" dirty="0">
                <a:solidFill>
                  <a:srgbClr val="000000"/>
                </a:solidFill>
                <a:latin typeface="Calibri" panose="020F0502020204030204" pitchFamily="34" charset="0"/>
                <a:ea typeface="Times New Roman" panose="02020603050405020304" pitchFamily="18" charset="0"/>
                <a:cs typeface="Arial" panose="020B0604020202020204" pitchFamily="34" charset="0"/>
              </a:rPr>
              <a:t>.</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4516178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174"/>
        <p:cNvGrpSpPr/>
        <p:nvPr/>
      </p:nvGrpSpPr>
      <p:grpSpPr>
        <a:xfrm>
          <a:off x="0" y="0"/>
          <a:ext cx="0" cy="0"/>
          <a:chOff x="0" y="0"/>
          <a:chExt cx="0" cy="0"/>
        </a:xfrm>
      </p:grpSpPr>
      <p:sp>
        <p:nvSpPr>
          <p:cNvPr id="4" name="Content Placeholder 4">
            <a:extLst>
              <a:ext uri="{FF2B5EF4-FFF2-40B4-BE49-F238E27FC236}">
                <a16:creationId xmlns:a16="http://schemas.microsoft.com/office/drawing/2014/main" id="{2788C75F-2B5E-4B6D-958C-12FC16E7D08D}"/>
              </a:ext>
            </a:extLst>
          </p:cNvPr>
          <p:cNvSpPr txBox="1">
            <a:spLocks/>
          </p:cNvSpPr>
          <p:nvPr/>
        </p:nvSpPr>
        <p:spPr>
          <a:xfrm>
            <a:off x="2216726" y="1724025"/>
            <a:ext cx="9137073" cy="359612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algn="r" rtl="1">
              <a:lnSpc>
                <a:spcPct val="107000"/>
              </a:lnSpc>
              <a:spcBef>
                <a:spcPts val="0"/>
              </a:spcBef>
              <a:spcAft>
                <a:spcPts val="800"/>
              </a:spcAft>
              <a:buClrTx/>
              <a:defRPr/>
            </a:pPr>
            <a:r>
              <a:rPr lang="ar-JO" b="1" dirty="0">
                <a:effectLst/>
                <a:latin typeface="Calibri" panose="020F0502020204030204" pitchFamily="34" charset="0"/>
                <a:ea typeface="Calibri" panose="020F0502020204030204" pitchFamily="34" charset="0"/>
                <a:cs typeface="Arial" panose="020B0604020202020204" pitchFamily="34" charset="0"/>
              </a:rPr>
              <a:t>تعريف القرض التجاري:</a:t>
            </a:r>
            <a:endParaRPr lang="en-US"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07000"/>
              </a:lnSpc>
              <a:spcBef>
                <a:spcPts val="0"/>
              </a:spcBef>
              <a:spcAft>
                <a:spcPts val="800"/>
              </a:spcAft>
              <a:buClrTx/>
              <a:buNone/>
              <a:defRPr/>
            </a:pPr>
            <a:r>
              <a:rPr lang="ar-SA" sz="2000" dirty="0">
                <a:solidFill>
                  <a:srgbClr val="000000"/>
                </a:solidFill>
                <a:effectLst/>
                <a:latin typeface="Calibri" panose="020F0502020204030204" pitchFamily="34" charset="0"/>
                <a:ea typeface="Calibri" panose="020F0502020204030204" pitchFamily="34" charset="0"/>
                <a:cs typeface="Arial" panose="020B0604020202020204" pitchFamily="34" charset="0"/>
              </a:rPr>
              <a:t>القرض هو الآلية التي يتم بمقتضاها تزويد المقترض (الأفراد و المؤسسات و المنشآت في المجتمع) بالأموال اللازمة، بناء على الطلب الذي تقدم به المقترض للبنك</a:t>
            </a:r>
            <a:r>
              <a:rPr lang="ar-JO" sz="2000" dirty="0">
                <a:solidFill>
                  <a:srgbClr val="000000"/>
                </a:solidFill>
                <a:effectLst/>
                <a:latin typeface="Calibri" panose="020F0502020204030204" pitchFamily="34" charset="0"/>
                <a:ea typeface="Calibri" panose="020F0502020204030204" pitchFamily="34" charset="0"/>
                <a:cs typeface="Arial" panose="020B0604020202020204" pitchFamily="34" charset="0"/>
              </a:rPr>
              <a:t> وتمت دراسته والموافقة عليه من قبل </a:t>
            </a:r>
            <a:r>
              <a:rPr lang="ar-SA" sz="2000" dirty="0">
                <a:solidFill>
                  <a:srgbClr val="000000"/>
                </a:solidFill>
                <a:effectLst/>
                <a:latin typeface="Calibri" panose="020F0502020204030204" pitchFamily="34" charset="0"/>
                <a:ea typeface="Calibri" panose="020F0502020204030204" pitchFamily="34" charset="0"/>
                <a:cs typeface="Arial" panose="020B0604020202020204" pitchFamily="34" charset="0"/>
              </a:rPr>
              <a:t>إ</a:t>
            </a:r>
            <a:r>
              <a:rPr lang="ar-JO" sz="2000" dirty="0">
                <a:solidFill>
                  <a:srgbClr val="000000"/>
                </a:solidFill>
                <a:effectLst/>
                <a:latin typeface="Calibri" panose="020F0502020204030204" pitchFamily="34" charset="0"/>
                <a:ea typeface="Calibri" panose="020F0502020204030204" pitchFamily="34" charset="0"/>
                <a:cs typeface="Arial" panose="020B0604020202020204" pitchFamily="34" charset="0"/>
              </a:rPr>
              <a:t>دارة البنك</a:t>
            </a:r>
            <a:r>
              <a:rPr lang="ar-SA" sz="2000" dirty="0">
                <a:solidFill>
                  <a:srgbClr val="000000"/>
                </a:solidFill>
                <a:effectLst/>
                <a:latin typeface="Calibri" panose="020F0502020204030204" pitchFamily="34" charset="0"/>
                <a:ea typeface="Calibri" panose="020F0502020204030204" pitchFamily="34" charset="0"/>
                <a:cs typeface="Arial" panose="020B0604020202020204" pitchFamily="34" charset="0"/>
              </a:rPr>
              <a:t>, علي أن يتعهد المقترض, من خلال توقيع عقد القرض أو الإتفاقية الائتمانية, بسداد تلك </a:t>
            </a:r>
            <a:r>
              <a:rPr lang="ar-JO" sz="2000" dirty="0">
                <a:solidFill>
                  <a:srgbClr val="000000"/>
                </a:solidFill>
                <a:effectLst/>
                <a:latin typeface="Calibri" panose="020F0502020204030204" pitchFamily="34" charset="0"/>
                <a:ea typeface="Calibri" panose="020F0502020204030204" pitchFamily="34" charset="0"/>
                <a:cs typeface="Arial" panose="020B0604020202020204" pitchFamily="34" charset="0"/>
              </a:rPr>
              <a:t>الأموال </a:t>
            </a:r>
            <a:r>
              <a:rPr lang="ar-SA" sz="2000" dirty="0">
                <a:solidFill>
                  <a:srgbClr val="000000"/>
                </a:solidFill>
                <a:effectLst/>
                <a:latin typeface="Calibri" panose="020F0502020204030204" pitchFamily="34" charset="0"/>
                <a:ea typeface="Calibri" panose="020F0502020204030204" pitchFamily="34" charset="0"/>
                <a:cs typeface="Arial" panose="020B0604020202020204" pitchFamily="34" charset="0"/>
              </a:rPr>
              <a:t>للبنك بالإضافة للفوائد و العمولات والمصاريف الإدارية المستحقة علي القرض طبقا للبنود الخاصة بالإتفاقية الائتمانية, إما من خلال دفعة واحدة أو على أقساط في تواريخ محددة ـ حسب جدول السداد المرفق بالإتفاقية الائتمانية. ويقدم المقترض الضمانات المطلوبة و/او يقدم الكفلاء و/او كتاب تعهد من الشركة بتحويل مبالغ محددة وبأوقات محددة تكفل للبنك في حال توقف المقترض عن السداد أو حدوث أي حالة من حالات التعثر كما هي معرفة بالإتفاقية الائتمانيه استرداد أمواله كاملة, </a:t>
            </a:r>
            <a:r>
              <a:rPr lang="ar-SA" sz="2000" dirty="0">
                <a:solidFill>
                  <a:srgbClr val="000000"/>
                </a:solidFill>
                <a:latin typeface="Calibri" panose="020F0502020204030204" pitchFamily="34" charset="0"/>
                <a:ea typeface="Calibri" panose="020F0502020204030204" pitchFamily="34" charset="0"/>
                <a:cs typeface="Arial" panose="020B0604020202020204" pitchFamily="34" charset="0"/>
              </a:rPr>
              <a:t>أ</a:t>
            </a:r>
            <a:r>
              <a:rPr lang="ar-SA" sz="2000" dirty="0">
                <a:solidFill>
                  <a:srgbClr val="000000"/>
                </a:solidFill>
                <a:effectLst/>
                <a:latin typeface="Calibri" panose="020F0502020204030204" pitchFamily="34" charset="0"/>
                <a:ea typeface="Calibri" panose="020F0502020204030204" pitchFamily="34" charset="0"/>
                <a:cs typeface="Arial" panose="020B0604020202020204" pitchFamily="34" charset="0"/>
              </a:rPr>
              <a:t>صل القرض والفوائد والعمولات, وبدون أي خسائر للبنك.</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0" marR="0" lvl="0" indent="-228600" algn="r" defTabSz="914400" rtl="1" eaLnBrk="1" fontAlgn="auto" latinLnBrk="0" hangingPunct="1">
              <a:lnSpc>
                <a:spcPct val="107000"/>
              </a:lnSpc>
              <a:spcBef>
                <a:spcPts val="0"/>
              </a:spcBef>
              <a:spcAft>
                <a:spcPts val="800"/>
              </a:spcAft>
              <a:buClrTx/>
              <a:buSzTx/>
              <a:buFont typeface="Arial" panose="020B0604020202020204" pitchFamily="34" charset="0"/>
              <a:buChar char="•"/>
              <a:tabLst/>
              <a:defRPr/>
            </a:pPr>
            <a:endParaRPr kumimoji="0" lang="en-US" sz="2800" b="0" i="0" u="none" strike="noStrike" kern="1200" cap="none" spc="0" normalizeH="0" baseline="0" noProof="0" dirty="0">
              <a:ln>
                <a:noFill/>
              </a:ln>
              <a:solidFill>
                <a:sysClr val="windowText" lastClr="000000"/>
              </a:solidFill>
              <a:effectLst/>
              <a:uLnTx/>
              <a:uFillTx/>
              <a:latin typeface="Calibri" panose="020F0502020204030204" pitchFamily="34" charset="0"/>
              <a:ea typeface="Calibri" panose="020F0502020204030204" pitchFamily="34" charset="0"/>
              <a:cs typeface="Arial" panose="020B0604020202020204" pitchFamily="34" charset="0"/>
            </a:endParaRPr>
          </a:p>
          <a:p>
            <a:pPr marL="0" marR="0" lvl="0" indent="0" algn="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US" sz="2800" b="0" i="0" u="none" strike="noStrike" kern="1200" cap="none" spc="0" normalizeH="0" baseline="0" noProof="0" dirty="0">
              <a:ln>
                <a:noFill/>
              </a:ln>
              <a:solidFill>
                <a:sysClr val="windowText" lastClr="000000"/>
              </a:solidFill>
              <a:effectLst/>
              <a:uLnTx/>
              <a:uFillTx/>
              <a:latin typeface="Calibri" panose="020F0502020204030204"/>
              <a:ea typeface="+mn-ea"/>
              <a:cs typeface="+mn-cs"/>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179"/>
        <p:cNvGrpSpPr/>
        <p:nvPr/>
      </p:nvGrpSpPr>
      <p:grpSpPr>
        <a:xfrm>
          <a:off x="0" y="0"/>
          <a:ext cx="0" cy="0"/>
          <a:chOff x="0" y="0"/>
          <a:chExt cx="0" cy="0"/>
        </a:xfrm>
      </p:grpSpPr>
      <p:sp>
        <p:nvSpPr>
          <p:cNvPr id="2" name="Title 1">
            <a:extLst>
              <a:ext uri="{FF2B5EF4-FFF2-40B4-BE49-F238E27FC236}">
                <a16:creationId xmlns:a16="http://schemas.microsoft.com/office/drawing/2014/main" id="{9573904A-3F04-495B-8981-51BA98A269EC}"/>
              </a:ext>
            </a:extLst>
          </p:cNvPr>
          <p:cNvSpPr>
            <a:spLocks noGrp="1"/>
          </p:cNvSpPr>
          <p:nvPr>
            <p:ph type="title"/>
          </p:nvPr>
        </p:nvSpPr>
        <p:spPr>
          <a:xfrm>
            <a:off x="2105890" y="365125"/>
            <a:ext cx="9247909" cy="1325563"/>
          </a:xfrm>
        </p:spPr>
        <p:txBody>
          <a:bodyPr>
            <a:normAutofit/>
          </a:bodyPr>
          <a:lstStyle/>
          <a:p>
            <a:pPr algn="ctr"/>
            <a:r>
              <a:rPr lang="ar-JO" sz="2400" b="1" dirty="0">
                <a:effectLst/>
                <a:latin typeface="Calibri" panose="020F0502020204030204" pitchFamily="34" charset="0"/>
                <a:ea typeface="Calibri" panose="020F0502020204030204" pitchFamily="34" charset="0"/>
                <a:cs typeface="Arial" panose="020B0604020202020204" pitchFamily="34" charset="0"/>
              </a:rPr>
              <a:t>الدوائر المصرفي</a:t>
            </a:r>
            <a:r>
              <a:rPr lang="ar-SA" sz="2400" b="1" dirty="0">
                <a:effectLst/>
                <a:latin typeface="Calibri" panose="020F0502020204030204" pitchFamily="34" charset="0"/>
                <a:ea typeface="Calibri" panose="020F0502020204030204" pitchFamily="34" charset="0"/>
                <a:cs typeface="Arial" panose="020B0604020202020204" pitchFamily="34" charset="0"/>
              </a:rPr>
              <a:t>ة</a:t>
            </a:r>
            <a:r>
              <a:rPr lang="ar-JO" sz="2400" b="1" dirty="0">
                <a:effectLst/>
                <a:latin typeface="Calibri" panose="020F0502020204030204" pitchFamily="34" charset="0"/>
                <a:ea typeface="Calibri" panose="020F0502020204030204" pitchFamily="34" charset="0"/>
                <a:cs typeface="Arial" panose="020B0604020202020204" pitchFamily="34" charset="0"/>
              </a:rPr>
              <a:t> التي تشترك في عمليات - تسويق وتحليل وإدارة القروض - </a:t>
            </a:r>
            <a:br>
              <a:rPr lang="en-US" sz="1800" dirty="0">
                <a:effectLst/>
                <a:latin typeface="Calibri" panose="020F0502020204030204" pitchFamily="34" charset="0"/>
                <a:ea typeface="Calibri" panose="020F0502020204030204" pitchFamily="34" charset="0"/>
                <a:cs typeface="Arial" panose="020B0604020202020204" pitchFamily="34" charset="0"/>
              </a:rPr>
            </a:br>
            <a:endParaRPr lang="en-US" sz="2800" dirty="0"/>
          </a:p>
        </p:txBody>
      </p:sp>
      <p:sp>
        <p:nvSpPr>
          <p:cNvPr id="3" name="Content Placeholder 2">
            <a:extLst>
              <a:ext uri="{FF2B5EF4-FFF2-40B4-BE49-F238E27FC236}">
                <a16:creationId xmlns:a16="http://schemas.microsoft.com/office/drawing/2014/main" id="{FB76CBC4-07F5-479F-B456-266B34E8A266}"/>
              </a:ext>
            </a:extLst>
          </p:cNvPr>
          <p:cNvSpPr txBox="1">
            <a:spLocks/>
          </p:cNvSpPr>
          <p:nvPr/>
        </p:nvSpPr>
        <p:spPr>
          <a:xfrm>
            <a:off x="2540000" y="1825625"/>
            <a:ext cx="8813800" cy="4351338"/>
          </a:xfrm>
          <a:prstGeom prst="rect">
            <a:avLst/>
          </a:prstGeom>
        </p:spPr>
        <p:txBody>
          <a:bodyPr>
            <a:norm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gn="r" rtl="1"/>
            <a:endParaRPr lang="en-US" sz="2400" dirty="0"/>
          </a:p>
        </p:txBody>
      </p:sp>
      <p:sp>
        <p:nvSpPr>
          <p:cNvPr id="5" name="TextBox 4">
            <a:extLst>
              <a:ext uri="{FF2B5EF4-FFF2-40B4-BE49-F238E27FC236}">
                <a16:creationId xmlns:a16="http://schemas.microsoft.com/office/drawing/2014/main" id="{E7425876-3010-4E88-99BE-818760E5D2CA}"/>
              </a:ext>
            </a:extLst>
          </p:cNvPr>
          <p:cNvSpPr txBox="1"/>
          <p:nvPr/>
        </p:nvSpPr>
        <p:spPr>
          <a:xfrm>
            <a:off x="2608728" y="1825625"/>
            <a:ext cx="8528015" cy="4094647"/>
          </a:xfrm>
          <a:prstGeom prst="rect">
            <a:avLst/>
          </a:prstGeom>
          <a:noFill/>
        </p:spPr>
        <p:txBody>
          <a:bodyPr wrap="square">
            <a:spAutoFit/>
          </a:bodyPr>
          <a:lstStyle/>
          <a:p>
            <a:pPr marL="342900" lvl="0" indent="-342900" algn="r" rtl="1">
              <a:lnSpc>
                <a:spcPct val="150000"/>
              </a:lnSpc>
              <a:spcAft>
                <a:spcPts val="800"/>
              </a:spcAft>
              <a:buFont typeface="+mj-lt"/>
              <a:buAutoNum type="arabicPeriod"/>
            </a:pPr>
            <a:r>
              <a:rPr lang="ar-JO" sz="1600" b="1" dirty="0">
                <a:effectLst/>
                <a:latin typeface="Calibri" panose="020F0502020204030204" pitchFamily="34" charset="0"/>
                <a:ea typeface="Calibri" panose="020F0502020204030204" pitchFamily="34" charset="0"/>
                <a:cs typeface="Arial" panose="020B0604020202020204" pitchFamily="34" charset="0"/>
              </a:rPr>
              <a:t>دائرة السياسات وتطوير الخدمات</a:t>
            </a:r>
            <a:r>
              <a:rPr lang="ar-JO" sz="1600" dirty="0">
                <a:effectLst/>
                <a:latin typeface="Calibri" panose="020F0502020204030204" pitchFamily="34" charset="0"/>
                <a:ea typeface="Calibri" panose="020F0502020204030204" pitchFamily="34" charset="0"/>
                <a:cs typeface="Arial" panose="020B0604020202020204" pitchFamily="34" charset="0"/>
              </a:rPr>
              <a:t> – وضع مواصفات لجميع الخدمات المصرفيه المقدمة </a:t>
            </a:r>
            <a:endParaRPr lang="en-US" sz="16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r" rtl="1">
              <a:lnSpc>
                <a:spcPct val="150000"/>
              </a:lnSpc>
              <a:spcAft>
                <a:spcPts val="800"/>
              </a:spcAft>
              <a:buFont typeface="+mj-lt"/>
              <a:buAutoNum type="arabicPeriod"/>
            </a:pPr>
            <a:r>
              <a:rPr lang="ar-JO" sz="1600" b="1" dirty="0">
                <a:effectLst/>
                <a:latin typeface="Calibri" panose="020F0502020204030204" pitchFamily="34" charset="0"/>
                <a:ea typeface="Calibri" panose="020F0502020204030204" pitchFamily="34" charset="0"/>
                <a:cs typeface="Arial" panose="020B0604020202020204" pitchFamily="34" charset="0"/>
              </a:rPr>
              <a:t>دائرة التسويق</a:t>
            </a:r>
            <a:r>
              <a:rPr lang="ar-JO" sz="1600" dirty="0">
                <a:effectLst/>
                <a:latin typeface="Calibri" panose="020F0502020204030204" pitchFamily="34" charset="0"/>
                <a:ea typeface="Calibri" panose="020F0502020204030204" pitchFamily="34" charset="0"/>
                <a:cs typeface="Arial" panose="020B0604020202020204" pitchFamily="34" charset="0"/>
              </a:rPr>
              <a:t> – ال</a:t>
            </a:r>
            <a:r>
              <a:rPr lang="ar-SA" sz="1600" dirty="0">
                <a:effectLst/>
                <a:latin typeface="Calibri" panose="020F0502020204030204" pitchFamily="34" charset="0"/>
                <a:ea typeface="Calibri" panose="020F0502020204030204" pitchFamily="34" charset="0"/>
                <a:cs typeface="Arial" panose="020B0604020202020204" pitchFamily="34" charset="0"/>
              </a:rPr>
              <a:t>إ</a:t>
            </a:r>
            <a:r>
              <a:rPr lang="ar-JO" sz="1600" dirty="0">
                <a:effectLst/>
                <a:latin typeface="Calibri" panose="020F0502020204030204" pitchFamily="34" charset="0"/>
                <a:ea typeface="Calibri" panose="020F0502020204030204" pitchFamily="34" charset="0"/>
                <a:cs typeface="Arial" panose="020B0604020202020204" pitchFamily="34" charset="0"/>
              </a:rPr>
              <a:t>تصال والترويج حتى يتمكن المستهلك المناسب من التعرف على الخدمات المقدمة في المكان والوقت والسعر المناسب</a:t>
            </a:r>
            <a:endParaRPr lang="en-US" sz="16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r" rtl="1">
              <a:lnSpc>
                <a:spcPct val="150000"/>
              </a:lnSpc>
              <a:spcAft>
                <a:spcPts val="800"/>
              </a:spcAft>
              <a:buFont typeface="+mj-lt"/>
              <a:buAutoNum type="arabicPeriod"/>
            </a:pPr>
            <a:r>
              <a:rPr lang="ar-JO" sz="1600" b="1" dirty="0">
                <a:effectLst/>
                <a:latin typeface="Calibri" panose="020F0502020204030204" pitchFamily="34" charset="0"/>
                <a:ea typeface="Calibri" panose="020F0502020204030204" pitchFamily="34" charset="0"/>
                <a:cs typeface="Arial" panose="020B0604020202020204" pitchFamily="34" charset="0"/>
              </a:rPr>
              <a:t>دائرة الائتمان</a:t>
            </a:r>
            <a:r>
              <a:rPr lang="ar-JO" sz="1600" dirty="0">
                <a:effectLst/>
                <a:latin typeface="Calibri" panose="020F0502020204030204" pitchFamily="34" charset="0"/>
                <a:ea typeface="Calibri" panose="020F0502020204030204" pitchFamily="34" charset="0"/>
                <a:cs typeface="Arial" panose="020B0604020202020204" pitchFamily="34" charset="0"/>
              </a:rPr>
              <a:t> – لدراسة المستندات و</a:t>
            </a:r>
            <a:r>
              <a:rPr lang="ar-SA" sz="1600" dirty="0">
                <a:effectLst/>
                <a:latin typeface="Calibri" panose="020F0502020204030204" pitchFamily="34" charset="0"/>
                <a:ea typeface="Calibri" panose="020F0502020204030204" pitchFamily="34" charset="0"/>
                <a:cs typeface="Arial" panose="020B0604020202020204" pitchFamily="34" charset="0"/>
              </a:rPr>
              <a:t>إ</a:t>
            </a:r>
            <a:r>
              <a:rPr lang="ar-JO" sz="1600" dirty="0">
                <a:effectLst/>
                <a:latin typeface="Calibri" panose="020F0502020204030204" pitchFamily="34" charset="0"/>
                <a:ea typeface="Calibri" panose="020F0502020204030204" pitchFamily="34" charset="0"/>
                <a:cs typeface="Arial" panose="020B0604020202020204" pitchFamily="34" charset="0"/>
              </a:rPr>
              <a:t>عداد التوصيات للموافقة / الرفض </a:t>
            </a:r>
            <a:endParaRPr lang="en-US" sz="16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r" rtl="1">
              <a:lnSpc>
                <a:spcPct val="150000"/>
              </a:lnSpc>
              <a:spcAft>
                <a:spcPts val="800"/>
              </a:spcAft>
              <a:buFont typeface="+mj-lt"/>
              <a:buAutoNum type="arabicPeriod"/>
            </a:pPr>
            <a:r>
              <a:rPr lang="ar-JO" sz="1600" b="1" dirty="0">
                <a:effectLst/>
                <a:latin typeface="Calibri" panose="020F0502020204030204" pitchFamily="34" charset="0"/>
                <a:ea typeface="Calibri" panose="020F0502020204030204" pitchFamily="34" charset="0"/>
                <a:cs typeface="Arial" panose="020B0604020202020204" pitchFamily="34" charset="0"/>
              </a:rPr>
              <a:t>لجان الموافقة </a:t>
            </a:r>
            <a:r>
              <a:rPr lang="ar-JO" sz="1600" dirty="0">
                <a:effectLst/>
                <a:latin typeface="Calibri" panose="020F0502020204030204" pitchFamily="34" charset="0"/>
                <a:ea typeface="Calibri" panose="020F0502020204030204" pitchFamily="34" charset="0"/>
                <a:cs typeface="Arial" panose="020B0604020202020204" pitchFamily="34" charset="0"/>
              </a:rPr>
              <a:t>– حسب جدول الصلاحيات</a:t>
            </a:r>
            <a:endParaRPr lang="en-US" sz="16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r" rtl="1">
              <a:lnSpc>
                <a:spcPct val="150000"/>
              </a:lnSpc>
              <a:spcAft>
                <a:spcPts val="800"/>
              </a:spcAft>
              <a:buFont typeface="+mj-lt"/>
              <a:buAutoNum type="arabicPeriod"/>
            </a:pPr>
            <a:r>
              <a:rPr lang="ar-JO" sz="1600" b="1" dirty="0">
                <a:effectLst/>
                <a:latin typeface="Calibri" panose="020F0502020204030204" pitchFamily="34" charset="0"/>
                <a:ea typeface="Calibri" panose="020F0502020204030204" pitchFamily="34" charset="0"/>
                <a:cs typeface="Arial" panose="020B0604020202020204" pitchFamily="34" charset="0"/>
              </a:rPr>
              <a:t>دائرة متابعة الائتمان – </a:t>
            </a:r>
            <a:r>
              <a:rPr lang="ar-JO" sz="1600" dirty="0">
                <a:effectLst/>
                <a:latin typeface="Calibri" panose="020F0502020204030204" pitchFamily="34" charset="0"/>
                <a:ea typeface="Calibri" panose="020F0502020204030204" pitchFamily="34" charset="0"/>
                <a:cs typeface="Arial" panose="020B0604020202020204" pitchFamily="34" charset="0"/>
              </a:rPr>
              <a:t>الت</a:t>
            </a:r>
            <a:r>
              <a:rPr lang="ar-SA" sz="1600" dirty="0">
                <a:effectLst/>
                <a:latin typeface="Calibri" panose="020F0502020204030204" pitchFamily="34" charset="0"/>
                <a:ea typeface="Calibri" panose="020F0502020204030204" pitchFamily="34" charset="0"/>
                <a:cs typeface="Arial" panose="020B0604020202020204" pitchFamily="34" charset="0"/>
              </a:rPr>
              <a:t>أ</a:t>
            </a:r>
            <a:r>
              <a:rPr lang="ar-JO" sz="1600" dirty="0">
                <a:effectLst/>
                <a:latin typeface="Calibri" panose="020F0502020204030204" pitchFamily="34" charset="0"/>
                <a:ea typeface="Calibri" panose="020F0502020204030204" pitchFamily="34" charset="0"/>
                <a:cs typeface="Arial" panose="020B0604020202020204" pitchFamily="34" charset="0"/>
              </a:rPr>
              <a:t>كد من التزام المقترض بجميع بنود ال</a:t>
            </a:r>
            <a:r>
              <a:rPr lang="ar-SA" sz="1600" dirty="0">
                <a:effectLst/>
                <a:latin typeface="Calibri" panose="020F0502020204030204" pitchFamily="34" charset="0"/>
                <a:ea typeface="Calibri" panose="020F0502020204030204" pitchFamily="34" charset="0"/>
                <a:cs typeface="Arial" panose="020B0604020202020204" pitchFamily="34" charset="0"/>
              </a:rPr>
              <a:t>إ</a:t>
            </a:r>
            <a:r>
              <a:rPr lang="ar-JO" sz="1600" dirty="0">
                <a:effectLst/>
                <a:latin typeface="Calibri" panose="020F0502020204030204" pitchFamily="34" charset="0"/>
                <a:ea typeface="Calibri" panose="020F0502020204030204" pitchFamily="34" charset="0"/>
                <a:cs typeface="Arial" panose="020B0604020202020204" pitchFamily="34" charset="0"/>
              </a:rPr>
              <a:t>تفاقيه الموقعه بمواعيدها</a:t>
            </a:r>
            <a:endParaRPr lang="en-US" sz="16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r" rtl="1">
              <a:lnSpc>
                <a:spcPct val="150000"/>
              </a:lnSpc>
              <a:spcAft>
                <a:spcPts val="800"/>
              </a:spcAft>
              <a:buFont typeface="+mj-lt"/>
              <a:buAutoNum type="arabicPeriod"/>
            </a:pPr>
            <a:r>
              <a:rPr lang="ar-JO" sz="1600" b="1" dirty="0">
                <a:effectLst/>
                <a:latin typeface="Calibri" panose="020F0502020204030204" pitchFamily="34" charset="0"/>
                <a:ea typeface="Calibri" panose="020F0502020204030204" pitchFamily="34" charset="0"/>
                <a:cs typeface="Arial" panose="020B0604020202020204" pitchFamily="34" charset="0"/>
              </a:rPr>
              <a:t>الدائرة القانونية – </a:t>
            </a:r>
            <a:r>
              <a:rPr lang="ar-JO" sz="1600" dirty="0">
                <a:effectLst/>
                <a:latin typeface="Calibri" panose="020F0502020204030204" pitchFamily="34" charset="0"/>
                <a:ea typeface="Calibri" panose="020F0502020204030204" pitchFamily="34" charset="0"/>
                <a:cs typeface="Arial" panose="020B0604020202020204" pitchFamily="34" charset="0"/>
              </a:rPr>
              <a:t>مراجعة ال</a:t>
            </a:r>
            <a:r>
              <a:rPr lang="ar-SA" sz="1600" dirty="0">
                <a:latin typeface="Calibri" panose="020F0502020204030204" pitchFamily="34" charset="0"/>
                <a:ea typeface="Calibri" panose="020F0502020204030204" pitchFamily="34" charset="0"/>
                <a:cs typeface="Arial" panose="020B0604020202020204" pitchFamily="34" charset="0"/>
              </a:rPr>
              <a:t>إ</a:t>
            </a:r>
            <a:r>
              <a:rPr lang="ar-JO" sz="1600" dirty="0">
                <a:effectLst/>
                <a:latin typeface="Calibri" panose="020F0502020204030204" pitchFamily="34" charset="0"/>
                <a:ea typeface="Calibri" panose="020F0502020204030204" pitchFamily="34" charset="0"/>
                <a:cs typeface="Arial" panose="020B0604020202020204" pitchFamily="34" charset="0"/>
              </a:rPr>
              <a:t>تفاقيات الائتمانيه والت</a:t>
            </a:r>
            <a:r>
              <a:rPr lang="ar-SA" sz="1600" dirty="0">
                <a:effectLst/>
                <a:latin typeface="Calibri" panose="020F0502020204030204" pitchFamily="34" charset="0"/>
                <a:ea typeface="Calibri" panose="020F0502020204030204" pitchFamily="34" charset="0"/>
                <a:cs typeface="Arial" panose="020B0604020202020204" pitchFamily="34" charset="0"/>
              </a:rPr>
              <a:t>أ</a:t>
            </a:r>
            <a:r>
              <a:rPr lang="ar-JO" sz="1600" dirty="0">
                <a:effectLst/>
                <a:latin typeface="Calibri" panose="020F0502020204030204" pitchFamily="34" charset="0"/>
                <a:ea typeface="Calibri" panose="020F0502020204030204" pitchFamily="34" charset="0"/>
                <a:cs typeface="Arial" panose="020B0604020202020204" pitchFamily="34" charset="0"/>
              </a:rPr>
              <a:t>كد من عدم مخالفتها ل</a:t>
            </a:r>
            <a:r>
              <a:rPr lang="ar-SA" sz="1600" dirty="0">
                <a:effectLst/>
                <a:latin typeface="Calibri" panose="020F0502020204030204" pitchFamily="34" charset="0"/>
                <a:ea typeface="Calibri" panose="020F0502020204030204" pitchFamily="34" charset="0"/>
                <a:cs typeface="Arial" panose="020B0604020202020204" pitchFamily="34" charset="0"/>
              </a:rPr>
              <a:t>أ</a:t>
            </a:r>
            <a:r>
              <a:rPr lang="ar-JO" sz="1600" dirty="0">
                <a:effectLst/>
                <a:latin typeface="Calibri" panose="020F0502020204030204" pitchFamily="34" charset="0"/>
                <a:ea typeface="Calibri" panose="020F0502020204030204" pitchFamily="34" charset="0"/>
                <a:cs typeface="Arial" panose="020B0604020202020204" pitchFamily="34" charset="0"/>
              </a:rPr>
              <a:t>نظمة البلد وتعليمات سلطة النقد وسياسة المصرف</a:t>
            </a:r>
            <a:endParaRPr lang="en-US" sz="16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r" rtl="1">
              <a:lnSpc>
                <a:spcPct val="150000"/>
              </a:lnSpc>
              <a:spcAft>
                <a:spcPts val="800"/>
              </a:spcAft>
              <a:buFont typeface="+mj-lt"/>
              <a:buAutoNum type="arabicPeriod"/>
            </a:pPr>
            <a:r>
              <a:rPr lang="ar-JO" sz="1600" b="1" dirty="0">
                <a:effectLst/>
                <a:latin typeface="Calibri" panose="020F0502020204030204" pitchFamily="34" charset="0"/>
                <a:ea typeface="Calibri" panose="020F0502020204030204" pitchFamily="34" charset="0"/>
                <a:cs typeface="Arial" panose="020B0604020202020204" pitchFamily="34" charset="0"/>
              </a:rPr>
              <a:t>دائرة العمليات – </a:t>
            </a:r>
            <a:r>
              <a:rPr lang="ar-JO" sz="1600" dirty="0">
                <a:effectLst/>
                <a:latin typeface="Calibri" panose="020F0502020204030204" pitchFamily="34" charset="0"/>
                <a:ea typeface="Calibri" panose="020F0502020204030204" pitchFamily="34" charset="0"/>
                <a:cs typeface="Arial" panose="020B0604020202020204" pitchFamily="34" charset="0"/>
              </a:rPr>
              <a:t>متابعة التزام المقترض بالتسديد حسب جدول السداد و</a:t>
            </a:r>
            <a:r>
              <a:rPr lang="ar-SA" sz="1600" dirty="0">
                <a:effectLst/>
                <a:latin typeface="Calibri" panose="020F0502020204030204" pitchFamily="34" charset="0"/>
                <a:ea typeface="Calibri" panose="020F0502020204030204" pitchFamily="34" charset="0"/>
                <a:cs typeface="Arial" panose="020B0604020202020204" pitchFamily="34" charset="0"/>
              </a:rPr>
              <a:t>إ</a:t>
            </a:r>
            <a:r>
              <a:rPr lang="ar-JO" sz="1600" dirty="0">
                <a:effectLst/>
                <a:latin typeface="Calibri" panose="020F0502020204030204" pitchFamily="34" charset="0"/>
                <a:ea typeface="Calibri" panose="020F0502020204030204" pitchFamily="34" charset="0"/>
                <a:cs typeface="Arial" panose="020B0604020202020204" pitchFamily="34" charset="0"/>
              </a:rPr>
              <a:t>عداد كشف الحسا</a:t>
            </a:r>
            <a:r>
              <a:rPr lang="ar-SA" sz="1600" dirty="0">
                <a:effectLst/>
                <a:latin typeface="Calibri" panose="020F0502020204030204" pitchFamily="34" charset="0"/>
                <a:ea typeface="Calibri" panose="020F0502020204030204" pitchFamily="34" charset="0"/>
                <a:cs typeface="Arial" panose="020B0604020202020204" pitchFamily="34" charset="0"/>
              </a:rPr>
              <a:t>ب</a:t>
            </a:r>
            <a:r>
              <a:rPr lang="ar-JO" sz="1600" dirty="0">
                <a:effectLst/>
                <a:latin typeface="Calibri" panose="020F0502020204030204" pitchFamily="34" charset="0"/>
                <a:ea typeface="Calibri" panose="020F0502020204030204" pitchFamily="34" charset="0"/>
                <a:cs typeface="Arial" panose="020B0604020202020204" pitchFamily="34" charset="0"/>
              </a:rPr>
              <a:t>ات</a:t>
            </a:r>
            <a:endParaRPr lang="en-US" sz="16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r" rtl="1">
              <a:lnSpc>
                <a:spcPct val="150000"/>
              </a:lnSpc>
              <a:spcAft>
                <a:spcPts val="800"/>
              </a:spcAft>
              <a:buFont typeface="+mj-lt"/>
              <a:buAutoNum type="arabicPeriod"/>
            </a:pPr>
            <a:r>
              <a:rPr lang="ar-JO" sz="1600" b="1" dirty="0">
                <a:effectLst/>
                <a:latin typeface="Calibri" panose="020F0502020204030204" pitchFamily="34" charset="0"/>
                <a:ea typeface="Calibri" panose="020F0502020204030204" pitchFamily="34" charset="0"/>
                <a:cs typeface="Arial" panose="020B0604020202020204" pitchFamily="34" charset="0"/>
              </a:rPr>
              <a:t>التدقيق الداخلي – </a:t>
            </a:r>
            <a:r>
              <a:rPr lang="ar-SA" sz="1600" dirty="0">
                <a:effectLst/>
                <a:latin typeface="Calibri" panose="020F0502020204030204" pitchFamily="34" charset="0"/>
                <a:ea typeface="Calibri" panose="020F0502020204030204" pitchFamily="34" charset="0"/>
                <a:cs typeface="Arial" panose="020B0604020202020204" pitchFamily="34" charset="0"/>
              </a:rPr>
              <a:t>إ</a:t>
            </a:r>
            <a:r>
              <a:rPr lang="ar-JO" sz="1600" dirty="0">
                <a:effectLst/>
                <a:latin typeface="Calibri" panose="020F0502020204030204" pitchFamily="34" charset="0"/>
                <a:ea typeface="Calibri" panose="020F0502020204030204" pitchFamily="34" charset="0"/>
                <a:cs typeface="Arial" panose="020B0604020202020204" pitchFamily="34" charset="0"/>
              </a:rPr>
              <a:t>عداد التقارير لمجلس ال</a:t>
            </a:r>
            <a:r>
              <a:rPr lang="ar-SA" sz="1600" dirty="0">
                <a:effectLst/>
                <a:latin typeface="Calibri" panose="020F0502020204030204" pitchFamily="34" charset="0"/>
                <a:ea typeface="Calibri" panose="020F0502020204030204" pitchFamily="34" charset="0"/>
                <a:cs typeface="Arial" panose="020B0604020202020204" pitchFamily="34" charset="0"/>
              </a:rPr>
              <a:t>إ</a:t>
            </a:r>
            <a:r>
              <a:rPr lang="ar-JO" sz="1600" dirty="0">
                <a:effectLst/>
                <a:latin typeface="Calibri" panose="020F0502020204030204" pitchFamily="34" charset="0"/>
                <a:ea typeface="Calibri" panose="020F0502020204030204" pitchFamily="34" charset="0"/>
                <a:cs typeface="Arial" panose="020B0604020202020204" pitchFamily="34" charset="0"/>
              </a:rPr>
              <a:t>دارة للمصرف عن وجود </a:t>
            </a:r>
            <a:r>
              <a:rPr lang="ar-SA" sz="1600" dirty="0">
                <a:effectLst/>
                <a:latin typeface="Calibri" panose="020F0502020204030204" pitchFamily="34" charset="0"/>
                <a:ea typeface="Calibri" panose="020F0502020204030204" pitchFamily="34" charset="0"/>
                <a:cs typeface="Arial" panose="020B0604020202020204" pitchFamily="34" charset="0"/>
              </a:rPr>
              <a:t>أ</a:t>
            </a:r>
            <a:r>
              <a:rPr lang="ar-JO" sz="1600" dirty="0">
                <a:effectLst/>
                <a:latin typeface="Calibri" panose="020F0502020204030204" pitchFamily="34" charset="0"/>
                <a:ea typeface="Calibri" panose="020F0502020204030204" pitchFamily="34" charset="0"/>
                <a:cs typeface="Arial" panose="020B0604020202020204" pitchFamily="34" charset="0"/>
              </a:rPr>
              <a:t>ي خلل في الخطوات السابقه</a:t>
            </a:r>
            <a:endParaRPr lang="en-US" sz="1600" dirty="0">
              <a:effectLst/>
              <a:latin typeface="Calibri" panose="020F0502020204030204" pitchFamily="34" charset="0"/>
              <a:ea typeface="Calibri" panose="020F0502020204030204" pitchFamily="34" charset="0"/>
              <a:cs typeface="Arial" panose="020B0604020202020204"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183"/>
        <p:cNvGrpSpPr/>
        <p:nvPr/>
      </p:nvGrpSpPr>
      <p:grpSpPr>
        <a:xfrm>
          <a:off x="0" y="0"/>
          <a:ext cx="0" cy="0"/>
          <a:chOff x="0" y="0"/>
          <a:chExt cx="0" cy="0"/>
        </a:xfrm>
      </p:grpSpPr>
      <p:sp>
        <p:nvSpPr>
          <p:cNvPr id="2" name="Title 1">
            <a:extLst>
              <a:ext uri="{FF2B5EF4-FFF2-40B4-BE49-F238E27FC236}">
                <a16:creationId xmlns:a16="http://schemas.microsoft.com/office/drawing/2014/main" id="{D0E89D1E-3A18-4901-8C06-2C0DD9192C91}"/>
              </a:ext>
            </a:extLst>
          </p:cNvPr>
          <p:cNvSpPr txBox="1">
            <a:spLocks/>
          </p:cNvSpPr>
          <p:nvPr/>
        </p:nvSpPr>
        <p:spPr>
          <a:xfrm>
            <a:off x="2115126" y="365125"/>
            <a:ext cx="9238673" cy="1325563"/>
          </a:xfrm>
          <a:prstGeom prst="rect">
            <a:avLst/>
          </a:prstGeom>
        </p:spPr>
        <p:txBody>
          <a:bodyPr>
            <a:norm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gn="ctr"/>
            <a:endParaRPr lang="en-US" sz="3200" dirty="0"/>
          </a:p>
        </p:txBody>
      </p:sp>
      <p:sp>
        <p:nvSpPr>
          <p:cNvPr id="3" name="Content Placeholder 2">
            <a:extLst>
              <a:ext uri="{FF2B5EF4-FFF2-40B4-BE49-F238E27FC236}">
                <a16:creationId xmlns:a16="http://schemas.microsoft.com/office/drawing/2014/main" id="{F7C5BC83-1BB4-4B27-A6E7-80CCFEA81C20}"/>
              </a:ext>
            </a:extLst>
          </p:cNvPr>
          <p:cNvSpPr txBox="1">
            <a:spLocks/>
          </p:cNvSpPr>
          <p:nvPr/>
        </p:nvSpPr>
        <p:spPr>
          <a:xfrm>
            <a:off x="2262908" y="1819564"/>
            <a:ext cx="9356437" cy="4045527"/>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r" defTabSz="914400" rtl="1" eaLnBrk="1" fontAlgn="auto" latinLnBrk="0" hangingPunct="1">
              <a:lnSpc>
                <a:spcPct val="90000"/>
              </a:lnSpc>
              <a:spcBef>
                <a:spcPts val="1000"/>
              </a:spcBef>
              <a:spcAft>
                <a:spcPts val="0"/>
              </a:spcAft>
              <a:buClrTx/>
              <a:buSzTx/>
              <a:buNone/>
              <a:tabLst/>
              <a:defRPr/>
            </a:pPr>
            <a:r>
              <a:rPr kumimoji="0" lang="ar-JO" sz="2400" b="0" i="0" u="none" strike="noStrike" kern="1200" cap="none" spc="0" normalizeH="0" baseline="0" noProof="0" dirty="0">
                <a:ln>
                  <a:noFill/>
                </a:ln>
                <a:solidFill>
                  <a:sysClr val="windowText" lastClr="000000"/>
                </a:solidFill>
                <a:effectLst/>
                <a:uLnTx/>
                <a:uFillTx/>
                <a:latin typeface="Calibri" panose="020F0502020204030204"/>
                <a:ea typeface="+mn-ea"/>
                <a:cs typeface="+mn-cs"/>
              </a:rPr>
              <a:t>تشكل القروض </a:t>
            </a:r>
            <a:r>
              <a:rPr kumimoji="0" lang="ar-SA" sz="2400" b="0" i="0" u="none" strike="noStrike" kern="1200" cap="none" spc="0" normalizeH="0" baseline="0" noProof="0" dirty="0">
                <a:ln>
                  <a:noFill/>
                </a:ln>
                <a:solidFill>
                  <a:sysClr val="windowText" lastClr="000000"/>
                </a:solidFill>
                <a:effectLst/>
                <a:uLnTx/>
                <a:uFillTx/>
                <a:latin typeface="Calibri" panose="020F0502020204030204"/>
                <a:ea typeface="+mn-ea"/>
                <a:cs typeface="+mn-cs"/>
              </a:rPr>
              <a:t>أ</a:t>
            </a:r>
            <a:r>
              <a:rPr kumimoji="0" lang="ar-JO" sz="2400" b="0" i="0" u="none" strike="noStrike" kern="1200" cap="none" spc="0" normalizeH="0" baseline="0" noProof="0" dirty="0">
                <a:ln>
                  <a:noFill/>
                </a:ln>
                <a:solidFill>
                  <a:sysClr val="windowText" lastClr="000000"/>
                </a:solidFill>
                <a:effectLst/>
                <a:uLnTx/>
                <a:uFillTx/>
                <a:latin typeface="Calibri" panose="020F0502020204030204"/>
                <a:ea typeface="+mn-ea"/>
                <a:cs typeface="+mn-cs"/>
              </a:rPr>
              <a:t>و التسهيلات المصرفية البند ا</a:t>
            </a:r>
            <a:r>
              <a:rPr kumimoji="0" lang="ar-SA" sz="2400" b="0" i="0" u="none" strike="noStrike" kern="1200" cap="none" spc="0" normalizeH="0" baseline="0" noProof="0" dirty="0">
                <a:ln>
                  <a:noFill/>
                </a:ln>
                <a:solidFill>
                  <a:sysClr val="windowText" lastClr="000000"/>
                </a:solidFill>
                <a:effectLst/>
                <a:uLnTx/>
                <a:uFillTx/>
                <a:latin typeface="Calibri" panose="020F0502020204030204"/>
                <a:ea typeface="+mn-ea"/>
                <a:cs typeface="+mn-cs"/>
              </a:rPr>
              <a:t>لأ</a:t>
            </a:r>
            <a:r>
              <a:rPr kumimoji="0" lang="ar-JO" sz="2400" b="0" i="0" u="none" strike="noStrike" kern="1200" cap="none" spc="0" normalizeH="0" baseline="0" noProof="0" dirty="0">
                <a:ln>
                  <a:noFill/>
                </a:ln>
                <a:solidFill>
                  <a:sysClr val="windowText" lastClr="000000"/>
                </a:solidFill>
                <a:effectLst/>
                <a:uLnTx/>
                <a:uFillTx/>
                <a:latin typeface="Calibri" panose="020F0502020204030204"/>
                <a:ea typeface="+mn-ea"/>
                <a:cs typeface="+mn-cs"/>
              </a:rPr>
              <a:t>كبر في ميزانية البنوك العاملة في فلسطين:</a:t>
            </a:r>
            <a:endParaRPr kumimoji="0" lang="en-US" sz="2400" b="0" i="0" u="none" strike="noStrike" kern="1200" cap="none" spc="0" normalizeH="0" baseline="0" noProof="0" dirty="0">
              <a:ln>
                <a:noFill/>
              </a:ln>
              <a:solidFill>
                <a:sysClr val="windowText" lastClr="000000"/>
              </a:solidFill>
              <a:effectLst/>
              <a:uLnTx/>
              <a:uFillTx/>
              <a:latin typeface="Calibri" panose="020F0502020204030204"/>
              <a:ea typeface="+mn-ea"/>
              <a:cs typeface="+mn-cs"/>
            </a:endParaRPr>
          </a:p>
        </p:txBody>
      </p:sp>
      <p:sp>
        <p:nvSpPr>
          <p:cNvPr id="5" name="TextBox 4">
            <a:extLst>
              <a:ext uri="{FF2B5EF4-FFF2-40B4-BE49-F238E27FC236}">
                <a16:creationId xmlns:a16="http://schemas.microsoft.com/office/drawing/2014/main" id="{8D38A705-DB05-4B39-8F2C-FEF96D34D296}"/>
              </a:ext>
            </a:extLst>
          </p:cNvPr>
          <p:cNvSpPr txBox="1"/>
          <p:nvPr/>
        </p:nvSpPr>
        <p:spPr>
          <a:xfrm>
            <a:off x="2946399" y="589638"/>
            <a:ext cx="6169891" cy="537197"/>
          </a:xfrm>
          <a:prstGeom prst="rect">
            <a:avLst/>
          </a:prstGeom>
          <a:noFill/>
        </p:spPr>
        <p:txBody>
          <a:bodyPr wrap="square">
            <a:spAutoFit/>
          </a:bodyPr>
          <a:lstStyle/>
          <a:p>
            <a:pPr algn="ctr"/>
            <a:r>
              <a:rPr lang="ar-JO" sz="2800" b="1" dirty="0">
                <a:effectLst/>
                <a:latin typeface="Calibri" panose="020F0502020204030204" pitchFamily="34" charset="0"/>
                <a:ea typeface="Calibri" panose="020F0502020204030204" pitchFamily="34" charset="0"/>
                <a:cs typeface="Arial" panose="020B0604020202020204" pitchFamily="34" charset="0"/>
              </a:rPr>
              <a:t>معلومات عن القروض في فلسطين</a:t>
            </a:r>
            <a:endParaRPr lang="en-US" sz="2800" dirty="0"/>
          </a:p>
        </p:txBody>
      </p:sp>
      <p:graphicFrame>
        <p:nvGraphicFramePr>
          <p:cNvPr id="7" name="Table 6">
            <a:extLst>
              <a:ext uri="{FF2B5EF4-FFF2-40B4-BE49-F238E27FC236}">
                <a16:creationId xmlns:a16="http://schemas.microsoft.com/office/drawing/2014/main" id="{54D8707F-E479-438C-904A-956F3B5AFB63}"/>
              </a:ext>
            </a:extLst>
          </p:cNvPr>
          <p:cNvGraphicFramePr>
            <a:graphicFrameLocks noGrp="1"/>
          </p:cNvGraphicFramePr>
          <p:nvPr>
            <p:extLst>
              <p:ext uri="{D42A27DB-BD31-4B8C-83A1-F6EECF244321}">
                <p14:modId xmlns:p14="http://schemas.microsoft.com/office/powerpoint/2010/main" val="364827855"/>
              </p:ext>
            </p:extLst>
          </p:nvPr>
        </p:nvGraphicFramePr>
        <p:xfrm>
          <a:off x="2678544" y="3162927"/>
          <a:ext cx="9005455" cy="2378890"/>
        </p:xfrm>
        <a:graphic>
          <a:graphicData uri="http://schemas.openxmlformats.org/drawingml/2006/table">
            <a:tbl>
              <a:tblPr rtl="1" firstRow="1" firstCol="1" bandRow="1"/>
              <a:tblGrid>
                <a:gridCol w="2593764">
                  <a:extLst>
                    <a:ext uri="{9D8B030D-6E8A-4147-A177-3AD203B41FA5}">
                      <a16:colId xmlns:a16="http://schemas.microsoft.com/office/drawing/2014/main" val="2024132942"/>
                    </a:ext>
                  </a:extLst>
                </a:gridCol>
                <a:gridCol w="1560303">
                  <a:extLst>
                    <a:ext uri="{9D8B030D-6E8A-4147-A177-3AD203B41FA5}">
                      <a16:colId xmlns:a16="http://schemas.microsoft.com/office/drawing/2014/main" val="1418772231"/>
                    </a:ext>
                  </a:extLst>
                </a:gridCol>
                <a:gridCol w="1560303">
                  <a:extLst>
                    <a:ext uri="{9D8B030D-6E8A-4147-A177-3AD203B41FA5}">
                      <a16:colId xmlns:a16="http://schemas.microsoft.com/office/drawing/2014/main" val="3088979394"/>
                    </a:ext>
                  </a:extLst>
                </a:gridCol>
                <a:gridCol w="1646988">
                  <a:extLst>
                    <a:ext uri="{9D8B030D-6E8A-4147-A177-3AD203B41FA5}">
                      <a16:colId xmlns:a16="http://schemas.microsoft.com/office/drawing/2014/main" val="4280690077"/>
                    </a:ext>
                  </a:extLst>
                </a:gridCol>
                <a:gridCol w="1644097">
                  <a:extLst>
                    <a:ext uri="{9D8B030D-6E8A-4147-A177-3AD203B41FA5}">
                      <a16:colId xmlns:a16="http://schemas.microsoft.com/office/drawing/2014/main" val="424517791"/>
                    </a:ext>
                  </a:extLst>
                </a:gridCol>
              </a:tblGrid>
              <a:tr h="592585">
                <a:tc>
                  <a:txBody>
                    <a:bodyPr/>
                    <a:lstStyle/>
                    <a:p>
                      <a:pPr algn="ctr" rtl="1">
                        <a:lnSpc>
                          <a:spcPct val="150000"/>
                        </a:lnSpc>
                        <a:spcAft>
                          <a:spcPts val="0"/>
                        </a:spcAft>
                      </a:pPr>
                      <a:r>
                        <a:rPr lang="ar-JO" sz="1100" b="1">
                          <a:effectLst/>
                          <a:latin typeface="Calibri" panose="020F0502020204030204" pitchFamily="34" charset="0"/>
                          <a:ea typeface="Calibri" panose="020F0502020204030204" pitchFamily="34" charset="0"/>
                          <a:cs typeface="Arial" panose="020B0604020202020204" pitchFamily="34" charset="0"/>
                        </a:rPr>
                        <a:t> </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50000"/>
                        </a:lnSpc>
                        <a:spcAft>
                          <a:spcPts val="0"/>
                        </a:spcAft>
                      </a:pPr>
                      <a:r>
                        <a:rPr lang="ar-JO" sz="1100" b="1" dirty="0">
                          <a:effectLst/>
                          <a:latin typeface="Calibri" panose="020F0502020204030204" pitchFamily="34" charset="0"/>
                          <a:ea typeface="Calibri" panose="020F0502020204030204" pitchFamily="34" charset="0"/>
                          <a:cs typeface="Arial" panose="020B0604020202020204" pitchFamily="34" charset="0"/>
                        </a:rPr>
                        <a:t>2020</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50000"/>
                        </a:lnSpc>
                        <a:spcAft>
                          <a:spcPts val="0"/>
                        </a:spcAft>
                      </a:pPr>
                      <a:r>
                        <a:rPr lang="ar-JO" sz="1100" b="1">
                          <a:effectLst/>
                          <a:latin typeface="Calibri" panose="020F0502020204030204" pitchFamily="34" charset="0"/>
                          <a:ea typeface="Calibri" panose="020F0502020204030204" pitchFamily="34" charset="0"/>
                          <a:cs typeface="Arial" panose="020B0604020202020204" pitchFamily="34" charset="0"/>
                        </a:rPr>
                        <a:t>2019</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50000"/>
                        </a:lnSpc>
                        <a:spcAft>
                          <a:spcPts val="0"/>
                        </a:spcAft>
                      </a:pPr>
                      <a:r>
                        <a:rPr lang="ar-JO" sz="1100" b="1">
                          <a:effectLst/>
                          <a:latin typeface="Calibri" panose="020F0502020204030204" pitchFamily="34" charset="0"/>
                          <a:ea typeface="Calibri" panose="020F0502020204030204" pitchFamily="34" charset="0"/>
                          <a:cs typeface="Arial" panose="020B0604020202020204" pitchFamily="34" charset="0"/>
                        </a:rPr>
                        <a:t>2018</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50000"/>
                        </a:lnSpc>
                        <a:spcAft>
                          <a:spcPts val="0"/>
                        </a:spcAft>
                      </a:pPr>
                      <a:r>
                        <a:rPr lang="ar-JO" sz="1100" b="1">
                          <a:effectLst/>
                          <a:latin typeface="Calibri" panose="020F0502020204030204" pitchFamily="34" charset="0"/>
                          <a:ea typeface="Calibri" panose="020F0502020204030204" pitchFamily="34" charset="0"/>
                          <a:cs typeface="Arial" panose="020B0604020202020204" pitchFamily="34" charset="0"/>
                        </a:rPr>
                        <a:t>2017</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62244979"/>
                  </a:ext>
                </a:extLst>
              </a:tr>
              <a:tr h="595435">
                <a:tc>
                  <a:txBody>
                    <a:bodyPr/>
                    <a:lstStyle/>
                    <a:p>
                      <a:pPr algn="r" rtl="1">
                        <a:lnSpc>
                          <a:spcPct val="150000"/>
                        </a:lnSpc>
                        <a:spcAft>
                          <a:spcPts val="0"/>
                        </a:spcAft>
                      </a:pPr>
                      <a:r>
                        <a:rPr lang="ar-JO" sz="1100" b="1" dirty="0">
                          <a:effectLst/>
                          <a:latin typeface="Calibri" panose="020F0502020204030204" pitchFamily="34" charset="0"/>
                          <a:ea typeface="Calibri" panose="020F0502020204030204" pitchFamily="34" charset="0"/>
                          <a:cs typeface="Arial" panose="020B0604020202020204" pitchFamily="34" charset="0"/>
                        </a:rPr>
                        <a:t>التسهيلات المصرفية</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50000"/>
                        </a:lnSpc>
                        <a:spcAft>
                          <a:spcPts val="0"/>
                        </a:spcAft>
                      </a:pPr>
                      <a:r>
                        <a:rPr lang="en-US" sz="1100" dirty="0">
                          <a:effectLst/>
                          <a:latin typeface="Calibri" panose="020F0502020204030204" pitchFamily="34" charset="0"/>
                          <a:ea typeface="Calibri" panose="020F0502020204030204" pitchFamily="34" charset="0"/>
                          <a:cs typeface="Arial" panose="020B0604020202020204" pitchFamily="34" charset="0"/>
                        </a:rPr>
                        <a:t>7,857,998,491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50000"/>
                        </a:lnSpc>
                        <a:spcAft>
                          <a:spcPts val="0"/>
                        </a:spcAft>
                      </a:pPr>
                      <a:r>
                        <a:rPr lang="en-US" sz="1100">
                          <a:effectLst/>
                          <a:latin typeface="Calibri" panose="020F0502020204030204" pitchFamily="34" charset="0"/>
                          <a:ea typeface="Calibri" panose="020F0502020204030204" pitchFamily="34" charset="0"/>
                          <a:cs typeface="Arial" panose="020B0604020202020204" pitchFamily="34" charset="0"/>
                        </a:rPr>
                        <a:t>7,221,055,603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50000"/>
                        </a:lnSpc>
                        <a:spcAft>
                          <a:spcPts val="0"/>
                        </a:spcAft>
                      </a:pPr>
                      <a:r>
                        <a:rPr lang="en-US" sz="1100">
                          <a:effectLst/>
                          <a:latin typeface="Calibri" panose="020F0502020204030204" pitchFamily="34" charset="0"/>
                          <a:ea typeface="Calibri" panose="020F0502020204030204" pitchFamily="34" charset="0"/>
                          <a:cs typeface="Arial" panose="020B0604020202020204" pitchFamily="34" charset="0"/>
                        </a:rPr>
                        <a:t>6,828,141,912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50000"/>
                        </a:lnSpc>
                        <a:spcAft>
                          <a:spcPts val="0"/>
                        </a:spcAft>
                      </a:pPr>
                      <a:r>
                        <a:rPr lang="en-US" sz="1100">
                          <a:effectLst/>
                          <a:latin typeface="Calibri" panose="020F0502020204030204" pitchFamily="34" charset="0"/>
                          <a:ea typeface="Calibri" panose="020F0502020204030204" pitchFamily="34" charset="0"/>
                          <a:cs typeface="Arial" panose="020B0604020202020204" pitchFamily="34" charset="0"/>
                        </a:rPr>
                        <a:t>6,719,946,554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75302537"/>
                  </a:ext>
                </a:extLst>
              </a:tr>
              <a:tr h="595435">
                <a:tc>
                  <a:txBody>
                    <a:bodyPr/>
                    <a:lstStyle/>
                    <a:p>
                      <a:pPr algn="r" rtl="1">
                        <a:lnSpc>
                          <a:spcPct val="150000"/>
                        </a:lnSpc>
                        <a:spcAft>
                          <a:spcPts val="0"/>
                        </a:spcAft>
                      </a:pPr>
                      <a:r>
                        <a:rPr lang="ar-JO" sz="1100" b="1" dirty="0">
                          <a:effectLst/>
                          <a:latin typeface="Calibri" panose="020F0502020204030204" pitchFamily="34" charset="0"/>
                          <a:ea typeface="Calibri" panose="020F0502020204030204" pitchFamily="34" charset="0"/>
                          <a:cs typeface="Arial" panose="020B0604020202020204" pitchFamily="34" charset="0"/>
                        </a:rPr>
                        <a:t>مجموع الموجودات</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50000"/>
                        </a:lnSpc>
                        <a:spcAft>
                          <a:spcPts val="0"/>
                        </a:spcAft>
                      </a:pPr>
                      <a:r>
                        <a:rPr lang="en-US" sz="11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15,636,431,536</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50000"/>
                        </a:lnSpc>
                        <a:spcAft>
                          <a:spcPts val="0"/>
                        </a:spcAft>
                      </a:pPr>
                      <a:r>
                        <a:rPr lang="en-US" sz="11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14,402,139,397</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50000"/>
                        </a:lnSpc>
                        <a:spcAft>
                          <a:spcPts val="0"/>
                        </a:spcAft>
                      </a:pPr>
                      <a:r>
                        <a:rPr lang="en-US" sz="1100">
                          <a:effectLst/>
                          <a:latin typeface="Calibri" panose="020F0502020204030204" pitchFamily="34" charset="0"/>
                          <a:ea typeface="Calibri" panose="020F0502020204030204" pitchFamily="34" charset="0"/>
                          <a:cs typeface="Arial" panose="020B0604020202020204" pitchFamily="34" charset="0"/>
                        </a:rPr>
                        <a:t>14,306,106,806</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50000"/>
                        </a:lnSpc>
                        <a:spcAft>
                          <a:spcPts val="0"/>
                        </a:spcAft>
                      </a:pPr>
                      <a:r>
                        <a:rPr lang="en-US" sz="1100">
                          <a:effectLst/>
                          <a:latin typeface="Calibri" panose="020F0502020204030204" pitchFamily="34" charset="0"/>
                          <a:ea typeface="Calibri" panose="020F0502020204030204" pitchFamily="34" charset="0"/>
                          <a:cs typeface="Arial" panose="020B0604020202020204" pitchFamily="34" charset="0"/>
                        </a:rPr>
                        <a:t>13,275,256,509</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89218201"/>
                  </a:ext>
                </a:extLst>
              </a:tr>
              <a:tr h="595435">
                <a:tc>
                  <a:txBody>
                    <a:bodyPr/>
                    <a:lstStyle/>
                    <a:p>
                      <a:pPr algn="r" rtl="1">
                        <a:lnSpc>
                          <a:spcPct val="150000"/>
                        </a:lnSpc>
                        <a:spcAft>
                          <a:spcPts val="0"/>
                        </a:spcAft>
                      </a:pPr>
                      <a:r>
                        <a:rPr lang="ar-JO" sz="1100" b="1" dirty="0">
                          <a:effectLst/>
                          <a:latin typeface="Calibri" panose="020F0502020204030204" pitchFamily="34" charset="0"/>
                          <a:ea typeface="Calibri" panose="020F0502020204030204" pitchFamily="34" charset="0"/>
                          <a:cs typeface="Arial" panose="020B0604020202020204" pitchFamily="34" charset="0"/>
                        </a:rPr>
                        <a:t>نسبة التسهيلات/الموجودات</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50000"/>
                        </a:lnSpc>
                        <a:spcAft>
                          <a:spcPts val="0"/>
                        </a:spcAft>
                      </a:pPr>
                      <a:r>
                        <a:rPr lang="en-US" sz="1100" b="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50.25%</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50000"/>
                        </a:lnSpc>
                        <a:spcAft>
                          <a:spcPts val="0"/>
                        </a:spcAft>
                      </a:pPr>
                      <a:r>
                        <a:rPr lang="en-US" sz="1100" b="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50.14%</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50000"/>
                        </a:lnSpc>
                        <a:spcAft>
                          <a:spcPts val="0"/>
                        </a:spcAft>
                      </a:pPr>
                      <a:r>
                        <a:rPr lang="en-US" sz="1100" b="1">
                          <a:effectLst/>
                          <a:latin typeface="Calibri" panose="020F0502020204030204" pitchFamily="34" charset="0"/>
                          <a:ea typeface="Calibri" panose="020F0502020204030204" pitchFamily="34" charset="0"/>
                          <a:cs typeface="Arial" panose="020B0604020202020204" pitchFamily="34" charset="0"/>
                        </a:rPr>
                        <a:t>47.73%</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50000"/>
                        </a:lnSpc>
                        <a:spcAft>
                          <a:spcPts val="0"/>
                        </a:spcAft>
                      </a:pPr>
                      <a:r>
                        <a:rPr lang="en-US" sz="1100" b="1" dirty="0">
                          <a:effectLst/>
                          <a:latin typeface="Calibri" panose="020F0502020204030204" pitchFamily="34" charset="0"/>
                          <a:ea typeface="Calibri" panose="020F0502020204030204" pitchFamily="34" charset="0"/>
                          <a:cs typeface="Arial" panose="020B0604020202020204" pitchFamily="34" charset="0"/>
                        </a:rPr>
                        <a:t>50.62%</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49358769"/>
                  </a:ext>
                </a:extLst>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187"/>
        <p:cNvGrpSpPr/>
        <p:nvPr/>
      </p:nvGrpSpPr>
      <p:grpSpPr>
        <a:xfrm>
          <a:off x="0" y="0"/>
          <a:ext cx="0" cy="0"/>
          <a:chOff x="0" y="0"/>
          <a:chExt cx="0" cy="0"/>
        </a:xfrm>
      </p:grpSpPr>
      <p:sp>
        <p:nvSpPr>
          <p:cNvPr id="6" name="TextBox 5">
            <a:extLst>
              <a:ext uri="{FF2B5EF4-FFF2-40B4-BE49-F238E27FC236}">
                <a16:creationId xmlns:a16="http://schemas.microsoft.com/office/drawing/2014/main" id="{639DC8F1-833B-4497-BF98-58D4A41F2855}"/>
              </a:ext>
            </a:extLst>
          </p:cNvPr>
          <p:cNvSpPr txBox="1"/>
          <p:nvPr/>
        </p:nvSpPr>
        <p:spPr>
          <a:xfrm>
            <a:off x="3722254" y="737421"/>
            <a:ext cx="6096000" cy="523220"/>
          </a:xfrm>
          <a:prstGeom prst="rect">
            <a:avLst/>
          </a:prstGeom>
          <a:noFill/>
        </p:spPr>
        <p:txBody>
          <a:bodyPr wrap="square">
            <a:spAutoFit/>
          </a:bodyPr>
          <a:lstStyle/>
          <a:p>
            <a:pPr algn="ctr"/>
            <a:r>
              <a:rPr lang="ar-JO" sz="2800" b="1" dirty="0"/>
              <a:t>توزيع التسهيلات المصرفية حسب القطاعات</a:t>
            </a:r>
            <a:endParaRPr lang="en-US" sz="2800" b="1" dirty="0"/>
          </a:p>
        </p:txBody>
      </p:sp>
      <p:pic>
        <p:nvPicPr>
          <p:cNvPr id="7" name="Picture 6" descr="No photo description available.">
            <a:extLst>
              <a:ext uri="{FF2B5EF4-FFF2-40B4-BE49-F238E27FC236}">
                <a16:creationId xmlns:a16="http://schemas.microsoft.com/office/drawing/2014/main" id="{91993DEF-3A3B-4736-BF9D-58A8E6DBDCB0}"/>
              </a:ext>
            </a:extLst>
          </p:cNvPr>
          <p:cNvPicPr/>
          <p:nvPr/>
        </p:nvPicPr>
        <p:blipFill>
          <a:blip r:embed="rId4"/>
          <a:srcRect/>
          <a:stretch>
            <a:fillRect/>
          </a:stretch>
        </p:blipFill>
        <p:spPr bwMode="auto">
          <a:xfrm>
            <a:off x="3071091" y="1714835"/>
            <a:ext cx="7398326" cy="4405744"/>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187"/>
        <p:cNvGrpSpPr/>
        <p:nvPr/>
      </p:nvGrpSpPr>
      <p:grpSpPr>
        <a:xfrm>
          <a:off x="0" y="0"/>
          <a:ext cx="0" cy="0"/>
          <a:chOff x="0" y="0"/>
          <a:chExt cx="0" cy="0"/>
        </a:xfrm>
      </p:grpSpPr>
      <p:sp>
        <p:nvSpPr>
          <p:cNvPr id="5" name="TextBox 4">
            <a:extLst>
              <a:ext uri="{FF2B5EF4-FFF2-40B4-BE49-F238E27FC236}">
                <a16:creationId xmlns:a16="http://schemas.microsoft.com/office/drawing/2014/main" id="{F4345E9A-AF26-4158-A931-6763E198D822}"/>
              </a:ext>
            </a:extLst>
          </p:cNvPr>
          <p:cNvSpPr txBox="1"/>
          <p:nvPr/>
        </p:nvSpPr>
        <p:spPr>
          <a:xfrm>
            <a:off x="3408218" y="349986"/>
            <a:ext cx="6096000" cy="669094"/>
          </a:xfrm>
          <a:prstGeom prst="rect">
            <a:avLst/>
          </a:prstGeom>
          <a:noFill/>
        </p:spPr>
        <p:txBody>
          <a:bodyPr wrap="square">
            <a:spAutoFit/>
          </a:bodyPr>
          <a:lstStyle/>
          <a:p>
            <a:pPr algn="ctr">
              <a:lnSpc>
                <a:spcPct val="150000"/>
              </a:lnSpc>
              <a:spcAft>
                <a:spcPts val="800"/>
              </a:spcAft>
            </a:pPr>
            <a:r>
              <a:rPr lang="ar-SA" sz="2800" b="1" dirty="0">
                <a:solidFill>
                  <a:srgbClr val="000000"/>
                </a:solidFill>
                <a:effectLst/>
                <a:latin typeface="Neo"/>
                <a:ea typeface="Calibri" panose="020F0502020204030204" pitchFamily="34" charset="0"/>
                <a:cs typeface="Arial" panose="020B0604020202020204" pitchFamily="34" charset="0"/>
              </a:rPr>
              <a:t>السياسات الائتمانية</a:t>
            </a:r>
            <a:r>
              <a:rPr lang="ar-JO" sz="2800" b="1" dirty="0">
                <a:solidFill>
                  <a:srgbClr val="000000"/>
                </a:solidFill>
                <a:effectLst/>
                <a:latin typeface="Neo"/>
                <a:ea typeface="Calibri" panose="020F0502020204030204" pitchFamily="34" charset="0"/>
                <a:cs typeface="Arial" panose="020B0604020202020204" pitchFamily="34" charset="0"/>
              </a:rPr>
              <a:t> في البنوك</a:t>
            </a:r>
            <a:endParaRPr lang="en-US" sz="28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7" name="TextBox 6">
            <a:extLst>
              <a:ext uri="{FF2B5EF4-FFF2-40B4-BE49-F238E27FC236}">
                <a16:creationId xmlns:a16="http://schemas.microsoft.com/office/drawing/2014/main" id="{1DD52E6D-4F3E-4963-A8C7-7811C51C6459}"/>
              </a:ext>
            </a:extLst>
          </p:cNvPr>
          <p:cNvSpPr txBox="1"/>
          <p:nvPr/>
        </p:nvSpPr>
        <p:spPr>
          <a:xfrm>
            <a:off x="2650837" y="1347010"/>
            <a:ext cx="8903855" cy="1889300"/>
          </a:xfrm>
          <a:prstGeom prst="rect">
            <a:avLst/>
          </a:prstGeom>
          <a:noFill/>
        </p:spPr>
        <p:txBody>
          <a:bodyPr wrap="square">
            <a:spAutoFit/>
          </a:bodyPr>
          <a:lstStyle/>
          <a:p>
            <a:pPr algn="r">
              <a:lnSpc>
                <a:spcPct val="150000"/>
              </a:lnSpc>
              <a:spcAft>
                <a:spcPts val="800"/>
              </a:spcAft>
            </a:pPr>
            <a:r>
              <a:rPr lang="ar-SA" sz="2000" dirty="0">
                <a:effectLst/>
                <a:latin typeface="Calibri" panose="020F0502020204030204" pitchFamily="34" charset="0"/>
                <a:ea typeface="Calibri" panose="020F0502020204030204" pitchFamily="34" charset="0"/>
                <a:cs typeface="Arial" panose="020B0604020202020204" pitchFamily="34" charset="0"/>
              </a:rPr>
              <a:t>إن سياسة الإقراض لدى أي بنك، إنما هي مجموعة القواعد والتعليمات والأساليب التـي من خلالها يمارس البنك وظيفة منح القروض بشكل منضبط، ويمكن إخضاعه للرقابة وتصحيح المسارات، من خلال مراجعتها مقارنة بالأداء الفعلي. هدف السياسات الائتمانيه هو إدارة المخاطر بشكل مهني لتخفيض المخاطر وزيادة الربح. </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9" name="TextBox 8">
            <a:extLst>
              <a:ext uri="{FF2B5EF4-FFF2-40B4-BE49-F238E27FC236}">
                <a16:creationId xmlns:a16="http://schemas.microsoft.com/office/drawing/2014/main" id="{9CAD1EC7-EC4C-48C1-8E25-906022E72C7C}"/>
              </a:ext>
            </a:extLst>
          </p:cNvPr>
          <p:cNvSpPr txBox="1"/>
          <p:nvPr/>
        </p:nvSpPr>
        <p:spPr>
          <a:xfrm>
            <a:off x="3620655" y="3373193"/>
            <a:ext cx="8026400" cy="496996"/>
          </a:xfrm>
          <a:prstGeom prst="rect">
            <a:avLst/>
          </a:prstGeom>
          <a:noFill/>
        </p:spPr>
        <p:txBody>
          <a:bodyPr wrap="square">
            <a:spAutoFit/>
          </a:bodyPr>
          <a:lstStyle/>
          <a:p>
            <a:pPr algn="r">
              <a:lnSpc>
                <a:spcPct val="150000"/>
              </a:lnSpc>
              <a:spcAft>
                <a:spcPts val="800"/>
              </a:spcAft>
            </a:pPr>
            <a:r>
              <a:rPr lang="ar-SA" sz="2000" b="1" dirty="0">
                <a:effectLst/>
                <a:latin typeface="Calibri" panose="020F0502020204030204" pitchFamily="34" charset="0"/>
                <a:ea typeface="Calibri" panose="020F0502020204030204" pitchFamily="34" charset="0"/>
                <a:cs typeface="Arial" panose="020B0604020202020204" pitchFamily="34" charset="0"/>
              </a:rPr>
              <a:t>وعادة ما تحتوي السياسات الائتمانية على الضوابط لإدارة المخاطر التالية</a:t>
            </a:r>
            <a:r>
              <a:rPr lang="ar-SA" sz="1400" b="1" dirty="0">
                <a:effectLst/>
                <a:latin typeface="Calibri" panose="020F0502020204030204" pitchFamily="34" charset="0"/>
                <a:ea typeface="Calibri" panose="020F0502020204030204" pitchFamily="34" charset="0"/>
                <a:cs typeface="Arial" panose="020B0604020202020204" pitchFamily="34" charset="0"/>
              </a:rPr>
              <a:t>:</a:t>
            </a:r>
            <a:endParaRPr lang="en-US" sz="1200" b="1" dirty="0">
              <a:effectLst/>
              <a:latin typeface="Calibri" panose="020F0502020204030204" pitchFamily="34" charset="0"/>
              <a:ea typeface="Calibri" panose="020F0502020204030204" pitchFamily="34" charset="0"/>
              <a:cs typeface="Arial" panose="020B0604020202020204" pitchFamily="34" charset="0"/>
            </a:endParaRPr>
          </a:p>
        </p:txBody>
      </p:sp>
      <p:graphicFrame>
        <p:nvGraphicFramePr>
          <p:cNvPr id="10" name="Table 9">
            <a:extLst>
              <a:ext uri="{FF2B5EF4-FFF2-40B4-BE49-F238E27FC236}">
                <a16:creationId xmlns:a16="http://schemas.microsoft.com/office/drawing/2014/main" id="{D9102FCD-FD20-41B9-B5BA-0C78F80052EA}"/>
              </a:ext>
            </a:extLst>
          </p:cNvPr>
          <p:cNvGraphicFramePr>
            <a:graphicFrameLocks noGrp="1"/>
          </p:cNvGraphicFramePr>
          <p:nvPr>
            <p:extLst>
              <p:ext uri="{D42A27DB-BD31-4B8C-83A1-F6EECF244321}">
                <p14:modId xmlns:p14="http://schemas.microsoft.com/office/powerpoint/2010/main" val="2832926333"/>
              </p:ext>
            </p:extLst>
          </p:nvPr>
        </p:nvGraphicFramePr>
        <p:xfrm>
          <a:off x="2955636" y="4106564"/>
          <a:ext cx="8506691" cy="2401450"/>
        </p:xfrm>
        <a:graphic>
          <a:graphicData uri="http://schemas.openxmlformats.org/drawingml/2006/table">
            <a:tbl>
              <a:tblPr firstRow="1" firstCol="1" bandRow="1"/>
              <a:tblGrid>
                <a:gridCol w="2834957">
                  <a:extLst>
                    <a:ext uri="{9D8B030D-6E8A-4147-A177-3AD203B41FA5}">
                      <a16:colId xmlns:a16="http://schemas.microsoft.com/office/drawing/2014/main" val="4080662530"/>
                    </a:ext>
                  </a:extLst>
                </a:gridCol>
                <a:gridCol w="2835867">
                  <a:extLst>
                    <a:ext uri="{9D8B030D-6E8A-4147-A177-3AD203B41FA5}">
                      <a16:colId xmlns:a16="http://schemas.microsoft.com/office/drawing/2014/main" val="3955837756"/>
                    </a:ext>
                  </a:extLst>
                </a:gridCol>
                <a:gridCol w="2835867">
                  <a:extLst>
                    <a:ext uri="{9D8B030D-6E8A-4147-A177-3AD203B41FA5}">
                      <a16:colId xmlns:a16="http://schemas.microsoft.com/office/drawing/2014/main" val="2617734836"/>
                    </a:ext>
                  </a:extLst>
                </a:gridCol>
              </a:tblGrid>
              <a:tr h="480290">
                <a:tc gridSpan="3">
                  <a:txBody>
                    <a:bodyPr/>
                    <a:lstStyle/>
                    <a:p>
                      <a:pPr algn="ctr">
                        <a:lnSpc>
                          <a:spcPct val="150000"/>
                        </a:lnSpc>
                        <a:spcAft>
                          <a:spcPts val="0"/>
                        </a:spcAft>
                      </a:pPr>
                      <a:r>
                        <a:rPr lang="ar-SA" sz="1200" b="1" dirty="0">
                          <a:effectLst/>
                          <a:latin typeface="Calibri" panose="020F0502020204030204" pitchFamily="34" charset="0"/>
                          <a:ea typeface="Calibri" panose="020F0502020204030204" pitchFamily="34" charset="0"/>
                          <a:cs typeface="Arial" panose="020B0604020202020204" pitchFamily="34" charset="0"/>
                        </a:rPr>
                        <a:t>انواع المخاطر</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31922355"/>
                  </a:ext>
                </a:extLst>
              </a:tr>
              <a:tr h="480290">
                <a:tc>
                  <a:txBody>
                    <a:bodyPr/>
                    <a:lstStyle/>
                    <a:p>
                      <a:pPr algn="ctr">
                        <a:lnSpc>
                          <a:spcPct val="150000"/>
                        </a:lnSpc>
                        <a:spcAft>
                          <a:spcPts val="0"/>
                        </a:spcAft>
                      </a:pPr>
                      <a:r>
                        <a:rPr lang="ar-SA" sz="1600" b="1" dirty="0">
                          <a:solidFill>
                            <a:srgbClr val="000000"/>
                          </a:solidFill>
                          <a:effectLst/>
                          <a:latin typeface="Calibri" panose="020F0502020204030204" pitchFamily="34" charset="0"/>
                          <a:ea typeface="Calibri" panose="020F0502020204030204" pitchFamily="34" charset="0"/>
                          <a:cs typeface="Arial" panose="020B0604020202020204" pitchFamily="34" charset="0"/>
                        </a:rPr>
                        <a:t>المخاطر القليلة</a:t>
                      </a:r>
                      <a:endParaRPr lang="en-US" sz="16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50000"/>
                        </a:lnSpc>
                        <a:spcAft>
                          <a:spcPts val="0"/>
                        </a:spcAft>
                      </a:pPr>
                      <a:r>
                        <a:rPr lang="ar-JO" sz="1600" b="1" dirty="0">
                          <a:effectLst/>
                          <a:latin typeface="Calibri" panose="020F0502020204030204" pitchFamily="34" charset="0"/>
                          <a:ea typeface="Calibri" panose="020F0502020204030204" pitchFamily="34" charset="0"/>
                          <a:cs typeface="Arial" panose="020B0604020202020204" pitchFamily="34" charset="0"/>
                        </a:rPr>
                        <a:t>المخاطر المتوسطة</a:t>
                      </a:r>
                      <a:r>
                        <a:rPr lang="ar-JO" sz="1600" b="1" dirty="0">
                          <a:solidFill>
                            <a:srgbClr val="FFFFFF"/>
                          </a:solidFill>
                          <a:effectLst/>
                          <a:latin typeface="Calibri" panose="020F0502020204030204" pitchFamily="34" charset="0"/>
                          <a:ea typeface="Calibri" panose="020F0502020204030204" pitchFamily="34" charset="0"/>
                          <a:cs typeface="Arial" panose="020B0604020202020204" pitchFamily="34" charset="0"/>
                        </a:rPr>
                        <a:t>طة</a:t>
                      </a:r>
                      <a:endParaRPr lang="en-US" sz="16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ar-SA" sz="1600" b="1" dirty="0">
                          <a:effectLst/>
                          <a:latin typeface="Calibri" panose="020F0502020204030204" pitchFamily="34" charset="0"/>
                          <a:ea typeface="Calibri" panose="020F0502020204030204" pitchFamily="34" charset="0"/>
                          <a:cs typeface="Arial" panose="020B0604020202020204" pitchFamily="34" charset="0"/>
                        </a:rPr>
                        <a:t>المخاطر الرئيسية</a:t>
                      </a:r>
                      <a:endParaRPr lang="en-US" sz="16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86114981"/>
                  </a:ext>
                </a:extLst>
              </a:tr>
              <a:tr h="480290">
                <a:tc>
                  <a:txBody>
                    <a:bodyPr/>
                    <a:lstStyle/>
                    <a:p>
                      <a:pPr algn="ctr">
                        <a:lnSpc>
                          <a:spcPct val="150000"/>
                        </a:lnSpc>
                        <a:spcAft>
                          <a:spcPts val="0"/>
                        </a:spcAft>
                      </a:pPr>
                      <a:r>
                        <a:rPr lang="ar-SA" sz="1400">
                          <a:effectLst/>
                          <a:latin typeface="Calibri" panose="020F0502020204030204" pitchFamily="34" charset="0"/>
                          <a:ea typeface="Calibri" panose="020F0502020204030204" pitchFamily="34" charset="0"/>
                          <a:cs typeface="Arial" panose="020B0604020202020204" pitchFamily="34" charset="0"/>
                        </a:rPr>
                        <a:t>المخاطر العامة بالاقتصاد</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ar-SA" sz="1400">
                          <a:effectLst/>
                          <a:latin typeface="Calibri" panose="020F0502020204030204" pitchFamily="34" charset="0"/>
                          <a:ea typeface="Calibri" panose="020F0502020204030204" pitchFamily="34" charset="0"/>
                          <a:cs typeface="Arial" panose="020B0604020202020204" pitchFamily="34" charset="0"/>
                        </a:rPr>
                        <a:t>مخاطر السيولة</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ar-SA" sz="1400">
                          <a:effectLst/>
                          <a:latin typeface="Calibri" panose="020F0502020204030204" pitchFamily="34" charset="0"/>
                          <a:ea typeface="Calibri" panose="020F0502020204030204" pitchFamily="34" charset="0"/>
                          <a:cs typeface="Arial" panose="020B0604020202020204" pitchFamily="34" charset="0"/>
                        </a:rPr>
                        <a:t>مخاطر الائتمان</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80362443"/>
                  </a:ext>
                </a:extLst>
              </a:tr>
              <a:tr h="480290">
                <a:tc>
                  <a:txBody>
                    <a:bodyPr/>
                    <a:lstStyle/>
                    <a:p>
                      <a:pPr algn="ctr">
                        <a:lnSpc>
                          <a:spcPct val="150000"/>
                        </a:lnSpc>
                        <a:spcAft>
                          <a:spcPts val="0"/>
                        </a:spcAft>
                      </a:pPr>
                      <a:r>
                        <a:rPr lang="ar-SA" sz="1400">
                          <a:effectLst/>
                          <a:latin typeface="Calibri" panose="020F0502020204030204" pitchFamily="34" charset="0"/>
                          <a:ea typeface="Calibri" panose="020F0502020204030204" pitchFamily="34" charset="0"/>
                          <a:cs typeface="Arial" panose="020B0604020202020204" pitchFamily="34" charset="0"/>
                        </a:rPr>
                        <a:t>مخاطر الاخطاء المعنوية</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ar-SA" sz="1400">
                          <a:effectLst/>
                          <a:latin typeface="Calibri" panose="020F0502020204030204" pitchFamily="34" charset="0"/>
                          <a:ea typeface="Calibri" panose="020F0502020204030204" pitchFamily="34" charset="0"/>
                          <a:cs typeface="Arial" panose="020B0604020202020204" pitchFamily="34" charset="0"/>
                        </a:rPr>
                        <a:t>مخاطر القطاعات الاقتصادية</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ar-SA" sz="1400" dirty="0">
                          <a:effectLst/>
                          <a:latin typeface="Calibri" panose="020F0502020204030204" pitchFamily="34" charset="0"/>
                          <a:ea typeface="Calibri" panose="020F0502020204030204" pitchFamily="34" charset="0"/>
                          <a:cs typeface="Arial" panose="020B0604020202020204" pitchFamily="34" charset="0"/>
                        </a:rPr>
                        <a:t>مخاطر السوق</a:t>
                      </a:r>
                      <a:endParaRPr lang="en-US" sz="14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41372514"/>
                  </a:ext>
                </a:extLst>
              </a:tr>
              <a:tr h="480290">
                <a:tc>
                  <a:txBody>
                    <a:bodyPr/>
                    <a:lstStyle/>
                    <a:p>
                      <a:pPr algn="ctr">
                        <a:lnSpc>
                          <a:spcPct val="150000"/>
                        </a:lnSpc>
                        <a:spcAft>
                          <a:spcPts val="0"/>
                        </a:spcAft>
                      </a:pPr>
                      <a:r>
                        <a:rPr lang="ar-SA" sz="1400">
                          <a:effectLst/>
                          <a:latin typeface="Calibri" panose="020F0502020204030204" pitchFamily="34" charset="0"/>
                          <a:ea typeface="Calibri" panose="020F0502020204030204" pitchFamily="34" charset="0"/>
                          <a:cs typeface="Arial" panose="020B0604020202020204" pitchFamily="34" charset="0"/>
                        </a:rPr>
                        <a:t> </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ar-SA" sz="1400" dirty="0">
                          <a:effectLst/>
                          <a:latin typeface="Calibri" panose="020F0502020204030204" pitchFamily="34" charset="0"/>
                          <a:ea typeface="Calibri" panose="020F0502020204030204" pitchFamily="34" charset="0"/>
                          <a:cs typeface="Arial" panose="020B0604020202020204" pitchFamily="34" charset="0"/>
                        </a:rPr>
                        <a:t>مخاطر السمعة</a:t>
                      </a:r>
                      <a:endParaRPr lang="en-US" sz="14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ar-SA" sz="1400" dirty="0">
                          <a:effectLst/>
                          <a:latin typeface="Calibri" panose="020F0502020204030204" pitchFamily="34" charset="0"/>
                          <a:ea typeface="Calibri" panose="020F0502020204030204" pitchFamily="34" charset="0"/>
                          <a:cs typeface="Arial" panose="020B0604020202020204" pitchFamily="34" charset="0"/>
                        </a:rPr>
                        <a:t>المخاطر التشغيلية</a:t>
                      </a:r>
                      <a:endParaRPr lang="en-US" sz="14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34842423"/>
                  </a:ext>
                </a:extLst>
              </a:tr>
            </a:tbl>
          </a:graphicData>
        </a:graphic>
      </p:graphicFrame>
    </p:spTree>
    <p:extLst>
      <p:ext uri="{BB962C8B-B14F-4D97-AF65-F5344CB8AC3E}">
        <p14:creationId xmlns:p14="http://schemas.microsoft.com/office/powerpoint/2010/main" val="28498006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187"/>
        <p:cNvGrpSpPr/>
        <p:nvPr/>
      </p:nvGrpSpPr>
      <p:grpSpPr>
        <a:xfrm>
          <a:off x="0" y="0"/>
          <a:ext cx="0" cy="0"/>
          <a:chOff x="0" y="0"/>
          <a:chExt cx="0" cy="0"/>
        </a:xfrm>
      </p:grpSpPr>
      <p:sp>
        <p:nvSpPr>
          <p:cNvPr id="5" name="TextBox 4">
            <a:extLst>
              <a:ext uri="{FF2B5EF4-FFF2-40B4-BE49-F238E27FC236}">
                <a16:creationId xmlns:a16="http://schemas.microsoft.com/office/drawing/2014/main" id="{C9DF637A-4A70-487E-9644-18DB4C51CF54}"/>
              </a:ext>
            </a:extLst>
          </p:cNvPr>
          <p:cNvSpPr txBox="1"/>
          <p:nvPr/>
        </p:nvSpPr>
        <p:spPr>
          <a:xfrm>
            <a:off x="3491346" y="377695"/>
            <a:ext cx="6096000" cy="586699"/>
          </a:xfrm>
          <a:prstGeom prst="rect">
            <a:avLst/>
          </a:prstGeom>
          <a:noFill/>
        </p:spPr>
        <p:txBody>
          <a:bodyPr wrap="square">
            <a:spAutoFit/>
          </a:bodyPr>
          <a:lstStyle/>
          <a:p>
            <a:pPr algn="ctr">
              <a:lnSpc>
                <a:spcPct val="150000"/>
              </a:lnSpc>
              <a:spcAft>
                <a:spcPts val="800"/>
              </a:spcAft>
            </a:pPr>
            <a:r>
              <a:rPr lang="ar-SA" sz="2400" b="1" dirty="0">
                <a:effectLst/>
                <a:latin typeface="Calibri" panose="020F0502020204030204" pitchFamily="34" charset="0"/>
                <a:ea typeface="Calibri" panose="020F0502020204030204" pitchFamily="34" charset="0"/>
                <a:cs typeface="Arial" panose="020B0604020202020204" pitchFamily="34" charset="0"/>
              </a:rPr>
              <a:t>تعريف المخاطر</a:t>
            </a:r>
            <a:endParaRPr lang="en-US" sz="24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7" name="TextBox 6">
            <a:extLst>
              <a:ext uri="{FF2B5EF4-FFF2-40B4-BE49-F238E27FC236}">
                <a16:creationId xmlns:a16="http://schemas.microsoft.com/office/drawing/2014/main" id="{629CD167-19AD-4EDD-A40B-B63F2398BE0C}"/>
              </a:ext>
            </a:extLst>
          </p:cNvPr>
          <p:cNvSpPr txBox="1"/>
          <p:nvPr/>
        </p:nvSpPr>
        <p:spPr>
          <a:xfrm>
            <a:off x="2678545" y="1324356"/>
            <a:ext cx="8885381" cy="2740430"/>
          </a:xfrm>
          <a:prstGeom prst="rect">
            <a:avLst/>
          </a:prstGeom>
          <a:noFill/>
        </p:spPr>
        <p:txBody>
          <a:bodyPr wrap="square">
            <a:spAutoFit/>
          </a:bodyPr>
          <a:lstStyle/>
          <a:p>
            <a:pPr algn="r">
              <a:lnSpc>
                <a:spcPct val="150000"/>
              </a:lnSpc>
              <a:spcAft>
                <a:spcPts val="800"/>
              </a:spcAft>
            </a:pPr>
            <a:r>
              <a:rPr lang="ar-SA" sz="1600" dirty="0">
                <a:effectLst/>
                <a:latin typeface="Calibri" panose="020F0502020204030204" pitchFamily="34" charset="0"/>
                <a:ea typeface="Calibri" panose="020F0502020204030204" pitchFamily="34" charset="0"/>
                <a:cs typeface="Arial" panose="020B0604020202020204" pitchFamily="34" charset="0"/>
              </a:rPr>
              <a:t>تنشأ المخاطر بالتزامن مع موافقة البنك على الإقراض أو اللحظة التي يتم بها تحويل قيمة القرض لحساب المقترض. والمخاطر بصورة عامة هي احتمالية قيام أحد الطرفين </a:t>
            </a:r>
            <a:r>
              <a:rPr lang="ar-SA" sz="1600" b="1" dirty="0">
                <a:effectLst/>
                <a:latin typeface="Calibri" panose="020F0502020204030204" pitchFamily="34" charset="0"/>
                <a:ea typeface="Calibri" panose="020F0502020204030204" pitchFamily="34" charset="0"/>
                <a:cs typeface="Arial" panose="020B0604020202020204" pitchFamily="34" charset="0"/>
              </a:rPr>
              <a:t>بعدم الإلتزام </a:t>
            </a:r>
            <a:r>
              <a:rPr lang="ar-SA" sz="1600" dirty="0">
                <a:effectLst/>
                <a:latin typeface="Calibri" panose="020F0502020204030204" pitchFamily="34" charset="0"/>
                <a:ea typeface="Calibri" panose="020F0502020204030204" pitchFamily="34" charset="0"/>
                <a:cs typeface="Arial" panose="020B0604020202020204" pitchFamily="34" charset="0"/>
              </a:rPr>
              <a:t>الكامل أو الجزئي للتعهدات التي وافق عليها في الإتفاقية الائتمانية. ومن البديهي أن نذكر هنا أن المخاطر ملتصقه ومتأصلة بالعمليات المصرفية ولا يمكن إزالة هذه المخاطر بالمطلق ولكن يمكن إدارة هذه المخاطرلتخفيضها إلى افضل حد ممكن لتقليل الخسائر.</a:t>
            </a:r>
            <a:endParaRPr lang="en-US" sz="1600" dirty="0">
              <a:effectLst/>
              <a:latin typeface="Calibri" panose="020F0502020204030204" pitchFamily="34" charset="0"/>
              <a:ea typeface="Calibri" panose="020F0502020204030204" pitchFamily="34" charset="0"/>
              <a:cs typeface="Arial" panose="020B0604020202020204" pitchFamily="34" charset="0"/>
            </a:endParaRPr>
          </a:p>
          <a:p>
            <a:pPr algn="r">
              <a:lnSpc>
                <a:spcPct val="150000"/>
              </a:lnSpc>
              <a:spcAft>
                <a:spcPts val="800"/>
              </a:spcAft>
            </a:pPr>
            <a:r>
              <a:rPr lang="ar-SA" sz="1600" dirty="0">
                <a:effectLst/>
                <a:latin typeface="Calibri" panose="020F0502020204030204" pitchFamily="34" charset="0"/>
                <a:ea typeface="Calibri" panose="020F0502020204030204" pitchFamily="34" charset="0"/>
                <a:cs typeface="Arial" panose="020B0604020202020204" pitchFamily="34" charset="0"/>
              </a:rPr>
              <a:t>يجب على </a:t>
            </a:r>
            <a:r>
              <a:rPr lang="ar-SA" sz="1600" dirty="0">
                <a:latin typeface="Calibri" panose="020F0502020204030204" pitchFamily="34" charset="0"/>
                <a:ea typeface="Calibri" panose="020F0502020204030204" pitchFamily="34" charset="0"/>
                <a:cs typeface="Arial" panose="020B0604020202020204" pitchFamily="34" charset="0"/>
              </a:rPr>
              <a:t>إ</a:t>
            </a:r>
            <a:r>
              <a:rPr lang="ar-SA" sz="1600" dirty="0">
                <a:effectLst/>
                <a:latin typeface="Calibri" panose="020F0502020204030204" pitchFamily="34" charset="0"/>
                <a:ea typeface="Calibri" panose="020F0502020204030204" pitchFamily="34" charset="0"/>
                <a:cs typeface="Arial" panose="020B0604020202020204" pitchFamily="34" charset="0"/>
              </a:rPr>
              <a:t>دارة المصرف الإنتباه بصورة مستمرة  والتنبه لحدوث المخاطر. حال وقوع أي من المخاطر الثمانية المذكورة أعلاه فعلى إدارة البنك إعطاء إدارة هذه المخاطر الأولوية القصوى والتحرك السريع لتخفيض مستوى وتأثير الخطر وتقييمه بطريقه مهنية وتسجيل الخسائر المتوقعة في حساب مصروف المخصصات وإدراجه في حساب الأرباح والخسائر. </a:t>
            </a:r>
            <a:endParaRPr lang="en-US" sz="16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9" name="TextBox 8">
            <a:extLst>
              <a:ext uri="{FF2B5EF4-FFF2-40B4-BE49-F238E27FC236}">
                <a16:creationId xmlns:a16="http://schemas.microsoft.com/office/drawing/2014/main" id="{D83026A9-3FC5-4E5E-999E-773E3A22DB94}"/>
              </a:ext>
            </a:extLst>
          </p:cNvPr>
          <p:cNvSpPr txBox="1"/>
          <p:nvPr/>
        </p:nvSpPr>
        <p:spPr>
          <a:xfrm>
            <a:off x="2780144" y="4598378"/>
            <a:ext cx="8783781" cy="1812163"/>
          </a:xfrm>
          <a:prstGeom prst="rect">
            <a:avLst/>
          </a:prstGeom>
          <a:noFill/>
        </p:spPr>
        <p:txBody>
          <a:bodyPr wrap="square">
            <a:spAutoFit/>
          </a:bodyPr>
          <a:lstStyle/>
          <a:p>
            <a:pPr algn="r">
              <a:lnSpc>
                <a:spcPct val="150000"/>
              </a:lnSpc>
              <a:spcAft>
                <a:spcPts val="800"/>
              </a:spcAft>
            </a:pPr>
            <a:r>
              <a:rPr lang="ar-SA" sz="1800" b="1" u="sng" dirty="0">
                <a:effectLst/>
                <a:latin typeface="Calibri" panose="020F0502020204030204" pitchFamily="34" charset="0"/>
                <a:ea typeface="Calibri" panose="020F0502020204030204" pitchFamily="34" charset="0"/>
                <a:cs typeface="Arial" panose="020B0604020202020204" pitchFamily="34" charset="0"/>
              </a:rPr>
              <a:t>مخاطر الائتمان</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algn="r">
              <a:lnSpc>
                <a:spcPct val="150000"/>
              </a:lnSpc>
              <a:spcAft>
                <a:spcPts val="800"/>
              </a:spcAft>
            </a:pPr>
            <a:r>
              <a:rPr lang="ar-SA" sz="1800" dirty="0">
                <a:solidFill>
                  <a:srgbClr val="000000"/>
                </a:solidFill>
                <a:effectLst/>
                <a:latin typeface="Calibri" panose="020F0502020204030204" pitchFamily="34" charset="0"/>
                <a:ea typeface="Calibri" panose="020F0502020204030204" pitchFamily="34" charset="0"/>
                <a:cs typeface="Arial" panose="020B0604020202020204" pitchFamily="34" charset="0"/>
              </a:rPr>
              <a:t>مخاطر الائتمان هي مخاطر التخلف عن سداد الديون التي قد تنشأ عن فشل المقترض في سداد دفعات القرض حسب جدول السداد المرفق بالإتفاقية الائتمانية. وقد تكون هذه الخسارة لكامل أصل الدين والفوائد أو أن تكون جزئية في حال تسديد المقترض جزء من القرض.</a:t>
            </a:r>
            <a:endParaRPr lang="en-US" sz="18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8495926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187"/>
        <p:cNvGrpSpPr/>
        <p:nvPr/>
      </p:nvGrpSpPr>
      <p:grpSpPr>
        <a:xfrm>
          <a:off x="0" y="0"/>
          <a:ext cx="0" cy="0"/>
          <a:chOff x="0" y="0"/>
          <a:chExt cx="0" cy="0"/>
        </a:xfrm>
      </p:grpSpPr>
      <p:sp>
        <p:nvSpPr>
          <p:cNvPr id="5" name="TextBox 4">
            <a:extLst>
              <a:ext uri="{FF2B5EF4-FFF2-40B4-BE49-F238E27FC236}">
                <a16:creationId xmlns:a16="http://schemas.microsoft.com/office/drawing/2014/main" id="{C07514DD-FAE0-4504-88AF-5C3AEFD2B043}"/>
              </a:ext>
            </a:extLst>
          </p:cNvPr>
          <p:cNvSpPr txBox="1"/>
          <p:nvPr/>
        </p:nvSpPr>
        <p:spPr>
          <a:xfrm>
            <a:off x="2492188" y="637309"/>
            <a:ext cx="8729994" cy="5407827"/>
          </a:xfrm>
          <a:prstGeom prst="rect">
            <a:avLst/>
          </a:prstGeom>
          <a:noFill/>
        </p:spPr>
        <p:txBody>
          <a:bodyPr wrap="square">
            <a:spAutoFit/>
          </a:bodyPr>
          <a:lstStyle/>
          <a:p>
            <a:pPr algn="ctr">
              <a:lnSpc>
                <a:spcPct val="150000"/>
              </a:lnSpc>
              <a:spcBef>
                <a:spcPts val="600"/>
              </a:spcBef>
              <a:spcAft>
                <a:spcPts val="600"/>
              </a:spcAft>
            </a:pPr>
            <a:r>
              <a:rPr lang="ar-SA" sz="2800" b="1"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تصنيف الائتمان المصرفي</a:t>
            </a:r>
            <a:endParaRPr lang="en-US" sz="2800" dirty="0">
              <a:effectLst/>
              <a:latin typeface="Calibri" panose="020F0502020204030204" pitchFamily="34" charset="0"/>
              <a:ea typeface="Calibri" panose="020F0502020204030204" pitchFamily="34" charset="0"/>
              <a:cs typeface="Arial" panose="020B0604020202020204" pitchFamily="34" charset="0"/>
            </a:endParaRPr>
          </a:p>
          <a:p>
            <a:pPr algn="r">
              <a:lnSpc>
                <a:spcPct val="150000"/>
              </a:lnSpc>
              <a:spcBef>
                <a:spcPts val="600"/>
              </a:spcBef>
              <a:spcAft>
                <a:spcPts val="600"/>
              </a:spcAft>
            </a:pPr>
            <a:endParaRPr lang="ar-SA" sz="16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endParaRPr>
          </a:p>
          <a:p>
            <a:pPr algn="r">
              <a:lnSpc>
                <a:spcPct val="150000"/>
              </a:lnSpc>
              <a:spcBef>
                <a:spcPts val="600"/>
              </a:spcBef>
              <a:spcAft>
                <a:spcPts val="600"/>
              </a:spcAft>
            </a:pPr>
            <a:r>
              <a:rPr lang="ar-SA" sz="16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يمكـن تـصنيف الائتمـان الى مجموعـات بحـسب ضمان التسديد. وذلك على النحو الاتي:</a:t>
            </a:r>
            <a:endParaRPr lang="ar-JO" sz="16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endParaRPr>
          </a:p>
          <a:p>
            <a:pPr algn="r">
              <a:lnSpc>
                <a:spcPct val="150000"/>
              </a:lnSpc>
              <a:spcBef>
                <a:spcPts val="600"/>
              </a:spcBef>
              <a:spcAft>
                <a:spcPts val="600"/>
              </a:spcAft>
            </a:pPr>
            <a:endParaRPr lang="en-US" sz="1600" dirty="0">
              <a:effectLst/>
              <a:latin typeface="Calibri" panose="020F0502020204030204" pitchFamily="34" charset="0"/>
              <a:ea typeface="Calibri" panose="020F0502020204030204" pitchFamily="34" charset="0"/>
              <a:cs typeface="Arial" panose="020B0604020202020204" pitchFamily="34" charset="0"/>
            </a:endParaRPr>
          </a:p>
          <a:p>
            <a:pPr marL="285750" indent="-285750" algn="r" rtl="1">
              <a:lnSpc>
                <a:spcPct val="150000"/>
              </a:lnSpc>
              <a:spcBef>
                <a:spcPts val="600"/>
              </a:spcBef>
              <a:spcAft>
                <a:spcPts val="600"/>
              </a:spcAft>
              <a:buFont typeface="Arial" panose="020B0604020202020204" pitchFamily="34" charset="0"/>
              <a:buChar char="•"/>
            </a:pPr>
            <a:r>
              <a:rPr lang="ar-SA" sz="16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الائتمان الممتاز : ويشمل الائتمان الممنوح بضمانات سهلة وسريعة التسييل والدفعات منتظمة مع جدول السداد </a:t>
            </a:r>
            <a:endParaRPr lang="en-US" sz="1600" dirty="0">
              <a:effectLst/>
              <a:latin typeface="Calibri" panose="020F0502020204030204" pitchFamily="34" charset="0"/>
              <a:ea typeface="Calibri" panose="020F0502020204030204" pitchFamily="34" charset="0"/>
              <a:cs typeface="Arial" panose="020B0604020202020204" pitchFamily="34" charset="0"/>
            </a:endParaRPr>
          </a:p>
          <a:p>
            <a:pPr marL="285750" indent="-285750" algn="r" rtl="1">
              <a:lnSpc>
                <a:spcPct val="150000"/>
              </a:lnSpc>
              <a:spcBef>
                <a:spcPts val="600"/>
              </a:spcBef>
              <a:spcAft>
                <a:spcPts val="600"/>
              </a:spcAft>
              <a:buFont typeface="Arial" panose="020B0604020202020204" pitchFamily="34" charset="0"/>
              <a:buChar char="•"/>
            </a:pPr>
            <a:r>
              <a:rPr lang="ar-SA" sz="16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الائتمان الجيد : وهو الائتمان غير مستحق السداد أي لم يحن وقت تسديد </a:t>
            </a:r>
            <a:endParaRPr lang="en-US" sz="1600" dirty="0">
              <a:effectLst/>
              <a:latin typeface="Calibri" panose="020F0502020204030204" pitchFamily="34" charset="0"/>
              <a:ea typeface="Calibri" panose="020F0502020204030204" pitchFamily="34" charset="0"/>
              <a:cs typeface="Arial" panose="020B0604020202020204" pitchFamily="34" charset="0"/>
            </a:endParaRPr>
          </a:p>
          <a:p>
            <a:pPr marL="285750" indent="-285750" algn="r" rtl="1">
              <a:lnSpc>
                <a:spcPct val="150000"/>
              </a:lnSpc>
              <a:spcBef>
                <a:spcPts val="600"/>
              </a:spcBef>
              <a:spcAft>
                <a:spcPts val="600"/>
              </a:spcAft>
              <a:buFont typeface="Arial" panose="020B0604020202020204" pitchFamily="34" charset="0"/>
              <a:buChar char="•"/>
            </a:pPr>
            <a:r>
              <a:rPr lang="ar-SA" sz="16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الائتمان المتوسط : وهو الائتمان المستحق السداد ولم يمضي على استحقاقه 90 يوما</a:t>
            </a:r>
            <a:endParaRPr lang="en-US" sz="1600" dirty="0">
              <a:effectLst/>
              <a:latin typeface="Calibri" panose="020F0502020204030204" pitchFamily="34" charset="0"/>
              <a:ea typeface="Calibri" panose="020F0502020204030204" pitchFamily="34" charset="0"/>
              <a:cs typeface="Arial" panose="020B0604020202020204" pitchFamily="34" charset="0"/>
            </a:endParaRPr>
          </a:p>
          <a:p>
            <a:pPr marL="285750" indent="-285750" algn="r" rtl="1">
              <a:lnSpc>
                <a:spcPct val="150000"/>
              </a:lnSpc>
              <a:spcBef>
                <a:spcPts val="600"/>
              </a:spcBef>
              <a:spcAft>
                <a:spcPts val="600"/>
              </a:spcAft>
              <a:buFont typeface="Arial" panose="020B0604020202020204" pitchFamily="34" charset="0"/>
              <a:buChar char="•"/>
            </a:pPr>
            <a:r>
              <a:rPr lang="ar-SA" sz="16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الائتمان دون المتوسـط : الائتمـان الـذي مـضى علـى موعـد إسـتحقاقه أو إسـتحقاق أحـد دفعاته 90- 180 يوم</a:t>
            </a:r>
            <a:endParaRPr lang="en-US" sz="1600" dirty="0">
              <a:effectLst/>
              <a:latin typeface="Calibri" panose="020F0502020204030204" pitchFamily="34" charset="0"/>
              <a:ea typeface="Calibri" panose="020F0502020204030204" pitchFamily="34" charset="0"/>
              <a:cs typeface="Arial" panose="020B0604020202020204" pitchFamily="34" charset="0"/>
            </a:endParaRPr>
          </a:p>
          <a:p>
            <a:pPr marL="285750" indent="-285750" algn="r" rtl="1">
              <a:lnSpc>
                <a:spcPct val="150000"/>
              </a:lnSpc>
              <a:spcBef>
                <a:spcPts val="600"/>
              </a:spcBef>
              <a:spcAft>
                <a:spcPts val="600"/>
              </a:spcAft>
              <a:buFont typeface="Arial" panose="020B0604020202020204" pitchFamily="34" charset="0"/>
              <a:buChar char="•"/>
            </a:pPr>
            <a:r>
              <a:rPr lang="ar-SA" sz="16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الائتمان الرديء : وهو الائتمان الذي مضى على موعد إستحقاقه 180 يوما</a:t>
            </a:r>
            <a:endParaRPr lang="en-US" sz="1600" dirty="0">
              <a:effectLst/>
              <a:latin typeface="Calibri" panose="020F0502020204030204" pitchFamily="34" charset="0"/>
              <a:ea typeface="Calibri" panose="020F0502020204030204" pitchFamily="34" charset="0"/>
              <a:cs typeface="Arial" panose="020B0604020202020204" pitchFamily="34" charset="0"/>
            </a:endParaRPr>
          </a:p>
          <a:p>
            <a:pPr marL="285750" indent="-285750" algn="r" rtl="1">
              <a:lnSpc>
                <a:spcPct val="150000"/>
              </a:lnSpc>
              <a:spcBef>
                <a:spcPts val="600"/>
              </a:spcBef>
              <a:spcAft>
                <a:spcPts val="600"/>
              </a:spcAft>
              <a:buFont typeface="Arial" panose="020B0604020202020204" pitchFamily="34" charset="0"/>
              <a:buChar char="•"/>
            </a:pPr>
            <a:r>
              <a:rPr lang="ar-SA" sz="16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الائتمان الخاسر : وهو الائتمان الذي مضى على تاريخ إستحقاقه أكثر من سنة </a:t>
            </a:r>
            <a:endParaRPr lang="en-US" sz="16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788540456"/>
      </p:ext>
    </p:extLst>
  </p:cSld>
  <p:clrMapOvr>
    <a:masterClrMapping/>
  </p:clrMapOvr>
</p:sld>
</file>

<file path=ppt/theme/theme1.xml><?xml version="1.0" encoding="utf-8"?>
<a:theme xmlns:a="http://schemas.openxmlformats.org/drawingml/2006/main" name="1_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2_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114</TotalTime>
  <Words>2253</Words>
  <Application>Microsoft Office PowerPoint</Application>
  <PresentationFormat>Widescreen</PresentationFormat>
  <Paragraphs>154</Paragraphs>
  <Slides>24</Slides>
  <Notes>24</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24</vt:i4>
      </vt:variant>
    </vt:vector>
  </HeadingPairs>
  <TitlesOfParts>
    <vt:vector size="32" baseType="lpstr">
      <vt:lpstr>Arial</vt:lpstr>
      <vt:lpstr>Calibri</vt:lpstr>
      <vt:lpstr>Neo</vt:lpstr>
      <vt:lpstr>Symbol</vt:lpstr>
      <vt:lpstr>Tajawal-R</vt:lpstr>
      <vt:lpstr>Times New Roman</vt:lpstr>
      <vt:lpstr>1_Office Theme</vt:lpstr>
      <vt:lpstr>2_Office Theme</vt:lpstr>
      <vt:lpstr>PowerPoint Presentation</vt:lpstr>
      <vt:lpstr>PowerPoint Presentation</vt:lpstr>
      <vt:lpstr>PowerPoint Presentation</vt:lpstr>
      <vt:lpstr>الدوائر المصرفية التي تشترك في عمليات - تسويق وتحليل وإدارة القروض -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Tala Abu Eid</dc:creator>
  <cp:lastModifiedBy>Tamer A. Qahouq</cp:lastModifiedBy>
  <cp:revision>5</cp:revision>
  <dcterms:created xsi:type="dcterms:W3CDTF">2022-02-09T16:34:09Z</dcterms:created>
  <dcterms:modified xsi:type="dcterms:W3CDTF">2022-03-23T08:49:45Z</dcterms:modified>
</cp:coreProperties>
</file>