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65" r:id="rId4"/>
    <p:sldId id="257" r:id="rId5"/>
    <p:sldId id="274" r:id="rId6"/>
    <p:sldId id="273" r:id="rId7"/>
    <p:sldId id="272" r:id="rId8"/>
    <p:sldId id="271" r:id="rId9"/>
    <p:sldId id="289" r:id="rId10"/>
    <p:sldId id="293" r:id="rId11"/>
    <p:sldId id="291" r:id="rId12"/>
    <p:sldId id="294" r:id="rId13"/>
    <p:sldId id="295" r:id="rId14"/>
    <p:sldId id="284" r:id="rId15"/>
    <p:sldId id="283" r:id="rId16"/>
    <p:sldId id="297" r:id="rId17"/>
    <p:sldId id="282" r:id="rId18"/>
    <p:sldId id="281" r:id="rId19"/>
    <p:sldId id="280" r:id="rId20"/>
    <p:sldId id="279" r:id="rId21"/>
    <p:sldId id="315" r:id="rId22"/>
    <p:sldId id="314" r:id="rId23"/>
    <p:sldId id="312" r:id="rId24"/>
    <p:sldId id="311" r:id="rId25"/>
    <p:sldId id="310" r:id="rId26"/>
    <p:sldId id="309" r:id="rId27"/>
    <p:sldId id="308" r:id="rId28"/>
    <p:sldId id="307" r:id="rId29"/>
    <p:sldId id="306" r:id="rId30"/>
    <p:sldId id="305" r:id="rId31"/>
    <p:sldId id="304" r:id="rId32"/>
    <p:sldId id="303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0" roundtripDataSignature="AMtx7mgwDxFaaUu95mfUNsIMP4P3tkfZ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6600"/>
    <a:srgbClr val="EC5132"/>
    <a:srgbClr val="F4F6E6"/>
    <a:srgbClr val="F9CCFE"/>
    <a:srgbClr val="F9CDA1"/>
    <a:srgbClr val="DEECFE"/>
    <a:srgbClr val="F7B8FE"/>
    <a:srgbClr val="CC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50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80591-F7A5-4441-BFBB-099FB3497EFC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F43DC55-DC6D-4D9D-9D3E-307E31BCC40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962521" y="337854"/>
          <a:ext cx="2664937" cy="740527"/>
        </a:xfrm>
        <a:prstGeom prst="rect">
          <a:avLst/>
        </a:prstGeom>
        <a:solidFill>
          <a:srgbClr val="D8B25C">
            <a:lumMod val="20000"/>
            <a:lumOff val="80000"/>
          </a:srgbClr>
        </a:solidFill>
        <a:ln w="190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ar-SA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أ</a:t>
          </a:r>
          <a:r>
            <a:rPr lang="ar-BH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نواع </a:t>
          </a:r>
          <a:r>
            <a:rPr lang="ar-BH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المخاطر</a:t>
          </a:r>
          <a:endParaRPr lang="en-US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gm:t>
    </dgm:pt>
    <dgm:pt modelId="{34D2A947-7D13-4395-BF5E-E6C7E1EF2529}" type="parTrans" cxnId="{34EA57D5-0CC7-419E-A7D9-1668F9B47E58}">
      <dgm:prSet/>
      <dgm:spPr/>
      <dgm:t>
        <a:bodyPr/>
        <a:lstStyle/>
        <a:p>
          <a:endParaRPr lang="en-US"/>
        </a:p>
      </dgm:t>
    </dgm:pt>
    <dgm:pt modelId="{85079CA1-38D1-44BE-98CD-986AAFBFC08A}" type="sibTrans" cxnId="{34EA57D5-0CC7-419E-A7D9-1668F9B47E58}">
      <dgm:prSet/>
      <dgm:spPr/>
      <dgm:t>
        <a:bodyPr/>
        <a:lstStyle/>
        <a:p>
          <a:endParaRPr lang="en-US"/>
        </a:p>
      </dgm:t>
    </dgm:pt>
    <dgm:pt modelId="{9037CB51-751A-4F3A-A184-7CB37263721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106" y="2229888"/>
          <a:ext cx="1540445" cy="740527"/>
        </a:xfrm>
        <a:prstGeom prst="rect">
          <a:avLst/>
        </a:prstGeom>
        <a:solidFill>
          <a:srgbClr val="CCCCFF"/>
        </a:solidFill>
        <a:ln w="190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1"/>
          <a:r>
            <a:rPr lang="ar-SA" sz="20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</a:t>
          </a:r>
          <a:endParaRPr lang="en-US" sz="2000" dirty="0" smtClean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  <a:p>
          <a:pPr rtl="1"/>
          <a:r>
            <a:rPr lang="ar-BH" sz="20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بيئة </a:t>
          </a:r>
          <a:r>
            <a:rPr lang="ar-BH" sz="2000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العمل</a:t>
          </a:r>
          <a:endParaRPr lang="en-US" sz="20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gm:t>
    </dgm:pt>
    <dgm:pt modelId="{4AF6F4B0-610B-4994-915C-88156DCDC236}" type="parTrans" cxnId="{DA3578CB-46C6-463A-9C53-C358AD9F1CE1}">
      <dgm:prSet/>
      <dgm:spPr>
        <a:xfrm>
          <a:off x="772329" y="1078382"/>
          <a:ext cx="3522661" cy="1151505"/>
        </a:xfrm>
        <a:custGeom>
          <a:avLst/>
          <a:gdLst/>
          <a:ahLst/>
          <a:cxnLst/>
          <a:rect l="0" t="0" r="0" b="0"/>
          <a:pathLst>
            <a:path>
              <a:moveTo>
                <a:pt x="3522661" y="0"/>
              </a:moveTo>
              <a:lnTo>
                <a:pt x="3522661" y="995995"/>
              </a:lnTo>
              <a:lnTo>
                <a:pt x="0" y="995995"/>
              </a:lnTo>
              <a:lnTo>
                <a:pt x="0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/>
        </a:p>
      </dgm:t>
    </dgm:pt>
    <dgm:pt modelId="{50E3D878-D0D9-430E-9011-1686612D820A}" type="sibTrans" cxnId="{DA3578CB-46C6-463A-9C53-C358AD9F1CE1}">
      <dgm:prSet/>
      <dgm:spPr/>
      <dgm:t>
        <a:bodyPr/>
        <a:lstStyle/>
        <a:p>
          <a:endParaRPr lang="en-US"/>
        </a:p>
      </dgm:t>
    </dgm:pt>
    <dgm:pt modelId="{C473C45D-FF12-47FF-AE95-70D83CF597C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853573" y="2229888"/>
          <a:ext cx="1481055" cy="740527"/>
        </a:xfrm>
        <a:prstGeom prst="rect">
          <a:avLst/>
        </a:prstGeom>
        <a:solidFill>
          <a:srgbClr val="FFC000"/>
        </a:solidFill>
        <a:ln w="190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rtl="1"/>
          <a:r>
            <a:rPr lang="ar-BH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مخاطرالسوق</a:t>
          </a:r>
          <a:endParaRPr lang="en-US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gm:t>
    </dgm:pt>
    <dgm:pt modelId="{1EC92DAB-B008-4E01-AB44-4D8DF5A3016A}" type="parTrans" cxnId="{60575708-3676-4436-B9AC-80B061EE2EC6}">
      <dgm:prSet/>
      <dgm:spPr>
        <a:xfrm>
          <a:off x="2594101" y="1078382"/>
          <a:ext cx="1700888" cy="1151505"/>
        </a:xfrm>
        <a:custGeom>
          <a:avLst/>
          <a:gdLst/>
          <a:ahLst/>
          <a:cxnLst/>
          <a:rect l="0" t="0" r="0" b="0"/>
          <a:pathLst>
            <a:path>
              <a:moveTo>
                <a:pt x="1700888" y="0"/>
              </a:moveTo>
              <a:lnTo>
                <a:pt x="1700888" y="995995"/>
              </a:lnTo>
              <a:lnTo>
                <a:pt x="0" y="995995"/>
              </a:lnTo>
              <a:lnTo>
                <a:pt x="0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29BF979-4FB5-4AED-9013-9589392DE06C}" type="sibTrans" cxnId="{60575708-3676-4436-B9AC-80B061EE2EC6}">
      <dgm:prSet/>
      <dgm:spPr/>
      <dgm:t>
        <a:bodyPr/>
        <a:lstStyle/>
        <a:p>
          <a:endParaRPr lang="en-US"/>
        </a:p>
      </dgm:t>
    </dgm:pt>
    <dgm:pt modelId="{38E50894-BA20-4BCE-B2D6-3A207C8B73A7}">
      <dgm:prSet phldrT="[Text]"/>
      <dgm:spPr>
        <a:xfrm>
          <a:off x="7229806" y="2229888"/>
          <a:ext cx="1481055" cy="740527"/>
        </a:xfrm>
        <a:prstGeom prst="rect">
          <a:avLst/>
        </a:prstGeom>
        <a:solidFill>
          <a:srgbClr val="A5AB81">
            <a:lumMod val="40000"/>
            <a:lumOff val="60000"/>
          </a:srgbClr>
        </a:solidFill>
        <a:ln w="19050" cap="flat" cmpd="sng" algn="ctr">
          <a:solidFill>
            <a:srgbClr val="775F55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r>
            <a:rPr lang="ar-BH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 عامة</a:t>
          </a:r>
          <a:endParaRPr lang="en-US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gm:t>
    </dgm:pt>
    <dgm:pt modelId="{E0121CA3-6532-41E4-938A-5CCC2B29D0D6}" type="parTrans" cxnId="{0129C2FB-D04D-4B6D-8D1B-D1AB93FE4E36}">
      <dgm:prSet/>
      <dgm:spPr>
        <a:xfrm>
          <a:off x="4294990" y="1078382"/>
          <a:ext cx="3675343" cy="115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995"/>
              </a:lnTo>
              <a:lnTo>
                <a:pt x="3675343" y="995995"/>
              </a:lnTo>
              <a:lnTo>
                <a:pt x="3675343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5EFF557-35F2-40C6-8177-E017B63654B9}" type="sibTrans" cxnId="{0129C2FB-D04D-4B6D-8D1B-D1AB93FE4E36}">
      <dgm:prSet/>
      <dgm:spPr/>
      <dgm:t>
        <a:bodyPr/>
        <a:lstStyle/>
        <a:p>
          <a:endParaRPr lang="en-US"/>
        </a:p>
      </dgm:t>
    </dgm:pt>
    <dgm:pt modelId="{C072DEB3-9773-47C5-8D2A-8996762445D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584765" y="2209686"/>
          <a:ext cx="1481055" cy="794927"/>
        </a:xfrm>
        <a:prstGeom prst="rect">
          <a:avLst/>
        </a:prstGeom>
        <a:solidFill>
          <a:srgbClr val="DD8047">
            <a:lumMod val="40000"/>
            <a:lumOff val="60000"/>
          </a:srgbClr>
        </a:solidFill>
        <a:ln w="190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ar-BH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مخاطرتشغيلية</a:t>
          </a:r>
          <a:endParaRPr lang="en-US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gm:t>
    </dgm:pt>
    <dgm:pt modelId="{D64B57C6-0B8D-402C-9893-24FF3135BCA9}" type="parTrans" cxnId="{3386BC6F-5333-4476-A9D4-84DB7E048F74}">
      <dgm:prSet/>
      <dgm:spPr>
        <a:xfrm>
          <a:off x="4249270" y="1078382"/>
          <a:ext cx="91440" cy="1131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5793"/>
              </a:lnTo>
              <a:lnTo>
                <a:pt x="76022" y="975793"/>
              </a:lnTo>
              <a:lnTo>
                <a:pt x="76022" y="1131304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AB1DAE7-30BD-4F19-BB31-A626237DB1F3}" type="sibTrans" cxnId="{3386BC6F-5333-4476-A9D4-84DB7E048F74}">
      <dgm:prSet/>
      <dgm:spPr/>
      <dgm:t>
        <a:bodyPr/>
        <a:lstStyle/>
        <a:p>
          <a:endParaRPr lang="en-US"/>
        </a:p>
      </dgm:t>
    </dgm:pt>
    <dgm:pt modelId="{59B6B4BC-ED9D-406F-8CC6-B5E1269D88E5}">
      <dgm:prSet/>
      <dgm:spPr>
        <a:xfrm>
          <a:off x="5437728" y="2229888"/>
          <a:ext cx="1481055" cy="740527"/>
        </a:xfrm>
        <a:prstGeom prst="rect">
          <a:avLst/>
        </a:prstGeom>
        <a:solidFill>
          <a:srgbClr val="94B6D2">
            <a:lumMod val="40000"/>
            <a:lumOff val="60000"/>
          </a:srgbClr>
        </a:solidFill>
        <a:ln w="19050" cap="flat" cmpd="sng" algn="ctr">
          <a:solidFill>
            <a:srgbClr val="775F55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>
              <a:ln/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</a:t>
          </a:r>
          <a:r>
            <a:rPr kumimoji="0" lang="ar-SA" b="0" i="0" u="none" strike="noStrike" cap="none" spc="0" normalizeH="0" baseline="0" noProof="0" dirty="0" smtClean="0">
              <a:ln/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مالية</a:t>
          </a:r>
          <a:endParaRPr kumimoji="0" lang="en-US" b="0" i="0" u="none" strike="noStrike" cap="none" spc="0" normalizeH="0" baseline="0" noProof="0" dirty="0">
            <a:ln/>
            <a:solidFill>
              <a:sysClr val="windowText" lastClr="000000"/>
            </a:solidFill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07D80B4-ECAE-46D4-828A-6BFB5033E408}" type="parTrans" cxnId="{FED9988E-CB04-4B04-9566-1029565CAC30}">
      <dgm:prSet/>
      <dgm:spPr>
        <a:xfrm>
          <a:off x="4294990" y="1078382"/>
          <a:ext cx="1883265" cy="115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995"/>
              </a:lnTo>
              <a:lnTo>
                <a:pt x="1883265" y="995995"/>
              </a:lnTo>
              <a:lnTo>
                <a:pt x="1883265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282CB76-66CA-485D-AC87-FDDBE6ED1A72}" type="sibTrans" cxnId="{FED9988E-CB04-4B04-9566-1029565CAC30}">
      <dgm:prSet/>
      <dgm:spPr/>
      <dgm:t>
        <a:bodyPr/>
        <a:lstStyle/>
        <a:p>
          <a:endParaRPr lang="en-US"/>
        </a:p>
      </dgm:t>
    </dgm:pt>
    <dgm:pt modelId="{EB6BD19E-74C7-4949-ADDC-D46EB38FCC50}" type="pres">
      <dgm:prSet presAssocID="{D5580591-F7A5-4441-BFBB-099FB3497E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D21D34-C277-4DAE-B6F8-09A99B292344}" type="pres">
      <dgm:prSet presAssocID="{1F43DC55-DC6D-4D9D-9D3E-307E31BCC401}" presName="hierRoot1" presStyleCnt="0">
        <dgm:presLayoutVars>
          <dgm:hierBranch val="init"/>
        </dgm:presLayoutVars>
      </dgm:prSet>
      <dgm:spPr/>
    </dgm:pt>
    <dgm:pt modelId="{30EB7AF6-74BB-4345-B4CE-8677FD7296BA}" type="pres">
      <dgm:prSet presAssocID="{1F43DC55-DC6D-4D9D-9D3E-307E31BCC401}" presName="rootComposite1" presStyleCnt="0"/>
      <dgm:spPr/>
    </dgm:pt>
    <dgm:pt modelId="{CCF3B2DA-FF80-4CE1-8B08-C86D145525FF}" type="pres">
      <dgm:prSet presAssocID="{1F43DC55-DC6D-4D9D-9D3E-307E31BCC401}" presName="rootText1" presStyleLbl="node0" presStyleIdx="0" presStyleCnt="1" custScaleX="179935" custLinFactY="-13498" custLinFactNeighborX="-415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0107E-B01E-4F2F-91AB-EDD1A55F2760}" type="pres">
      <dgm:prSet presAssocID="{1F43DC55-DC6D-4D9D-9D3E-307E31BCC40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14E93A3-25FF-4569-BD65-92BB5B752C33}" type="pres">
      <dgm:prSet presAssocID="{1F43DC55-DC6D-4D9D-9D3E-307E31BCC401}" presName="hierChild2" presStyleCnt="0"/>
      <dgm:spPr/>
    </dgm:pt>
    <dgm:pt modelId="{9130DFA8-7B77-437D-A0B1-7563E242E35F}" type="pres">
      <dgm:prSet presAssocID="{4AF6F4B0-610B-4994-915C-88156DCDC236}" presName="Name37" presStyleLbl="parChTrans1D2" presStyleIdx="0" presStyleCnt="5"/>
      <dgm:spPr/>
      <dgm:t>
        <a:bodyPr/>
        <a:lstStyle/>
        <a:p>
          <a:endParaRPr lang="en-US"/>
        </a:p>
      </dgm:t>
    </dgm:pt>
    <dgm:pt modelId="{24ECCBD7-32F1-44EA-AFB6-B756F37433CF}" type="pres">
      <dgm:prSet presAssocID="{9037CB51-751A-4F3A-A184-7CB37263721A}" presName="hierRoot2" presStyleCnt="0">
        <dgm:presLayoutVars>
          <dgm:hierBranch val="init"/>
        </dgm:presLayoutVars>
      </dgm:prSet>
      <dgm:spPr/>
    </dgm:pt>
    <dgm:pt modelId="{52BF61AA-7578-4182-A225-0BC406E6F492}" type="pres">
      <dgm:prSet presAssocID="{9037CB51-751A-4F3A-A184-7CB37263721A}" presName="rootComposite" presStyleCnt="0"/>
      <dgm:spPr/>
    </dgm:pt>
    <dgm:pt modelId="{B454D8CE-0587-41F3-B5DF-D7D414EF72E3}" type="pres">
      <dgm:prSet presAssocID="{9037CB51-751A-4F3A-A184-7CB37263721A}" presName="rootText" presStyleLbl="node2" presStyleIdx="0" presStyleCnt="5" custScaleX="104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F5179C-EE67-4CCE-AA0F-35F1C642D33E}" type="pres">
      <dgm:prSet presAssocID="{9037CB51-751A-4F3A-A184-7CB37263721A}" presName="rootConnector" presStyleLbl="node2" presStyleIdx="0" presStyleCnt="5"/>
      <dgm:spPr/>
      <dgm:t>
        <a:bodyPr/>
        <a:lstStyle/>
        <a:p>
          <a:endParaRPr lang="en-US"/>
        </a:p>
      </dgm:t>
    </dgm:pt>
    <dgm:pt modelId="{E83E6E30-CFFC-4494-A147-3079D90498C3}" type="pres">
      <dgm:prSet presAssocID="{9037CB51-751A-4F3A-A184-7CB37263721A}" presName="hierChild4" presStyleCnt="0"/>
      <dgm:spPr/>
    </dgm:pt>
    <dgm:pt modelId="{BF9087ED-6075-4D92-A0E3-66AEAE9DF5D7}" type="pres">
      <dgm:prSet presAssocID="{9037CB51-751A-4F3A-A184-7CB37263721A}" presName="hierChild5" presStyleCnt="0"/>
      <dgm:spPr/>
    </dgm:pt>
    <dgm:pt modelId="{53B0A1CD-74DD-4A78-97E0-919B07288E89}" type="pres">
      <dgm:prSet presAssocID="{1EC92DAB-B008-4E01-AB44-4D8DF5A3016A}" presName="Name37" presStyleLbl="parChTrans1D2" presStyleIdx="1" presStyleCnt="5"/>
      <dgm:spPr/>
      <dgm:t>
        <a:bodyPr/>
        <a:lstStyle/>
        <a:p>
          <a:endParaRPr lang="en-US"/>
        </a:p>
      </dgm:t>
    </dgm:pt>
    <dgm:pt modelId="{E7C44B65-A0F3-40DD-B7E1-CE73320ECFFA}" type="pres">
      <dgm:prSet presAssocID="{C473C45D-FF12-47FF-AE95-70D83CF597CD}" presName="hierRoot2" presStyleCnt="0">
        <dgm:presLayoutVars>
          <dgm:hierBranch val="init"/>
        </dgm:presLayoutVars>
      </dgm:prSet>
      <dgm:spPr/>
    </dgm:pt>
    <dgm:pt modelId="{A78C0C22-B5E7-460C-8694-1B8098CEB9ED}" type="pres">
      <dgm:prSet presAssocID="{C473C45D-FF12-47FF-AE95-70D83CF597CD}" presName="rootComposite" presStyleCnt="0"/>
      <dgm:spPr/>
    </dgm:pt>
    <dgm:pt modelId="{863F6662-6201-484B-A39A-9D2A2A49D93E}" type="pres">
      <dgm:prSet presAssocID="{C473C45D-FF12-47FF-AE95-70D83CF597CD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324BAD-05E4-462A-B766-71A2C089D2EB}" type="pres">
      <dgm:prSet presAssocID="{C473C45D-FF12-47FF-AE95-70D83CF597CD}" presName="rootConnector" presStyleLbl="node2" presStyleIdx="1" presStyleCnt="5"/>
      <dgm:spPr/>
      <dgm:t>
        <a:bodyPr/>
        <a:lstStyle/>
        <a:p>
          <a:endParaRPr lang="en-US"/>
        </a:p>
      </dgm:t>
    </dgm:pt>
    <dgm:pt modelId="{D415CEAB-6E84-4073-83F7-35D6FB144064}" type="pres">
      <dgm:prSet presAssocID="{C473C45D-FF12-47FF-AE95-70D83CF597CD}" presName="hierChild4" presStyleCnt="0"/>
      <dgm:spPr/>
    </dgm:pt>
    <dgm:pt modelId="{9A76F8C6-0761-47A1-8F65-A31475C59303}" type="pres">
      <dgm:prSet presAssocID="{C473C45D-FF12-47FF-AE95-70D83CF597CD}" presName="hierChild5" presStyleCnt="0"/>
      <dgm:spPr/>
    </dgm:pt>
    <dgm:pt modelId="{7B60EEBA-6EE4-4320-828C-935827F3C2D7}" type="pres">
      <dgm:prSet presAssocID="{D64B57C6-0B8D-402C-9893-24FF3135BCA9}" presName="Name37" presStyleLbl="parChTrans1D2" presStyleIdx="2" presStyleCnt="5"/>
      <dgm:spPr/>
      <dgm:t>
        <a:bodyPr/>
        <a:lstStyle/>
        <a:p>
          <a:endParaRPr lang="en-US"/>
        </a:p>
      </dgm:t>
    </dgm:pt>
    <dgm:pt modelId="{C7AD1724-8C95-43AF-AC8D-E53AE603B4FD}" type="pres">
      <dgm:prSet presAssocID="{C072DEB3-9773-47C5-8D2A-8996762445DD}" presName="hierRoot2" presStyleCnt="0">
        <dgm:presLayoutVars>
          <dgm:hierBranch val="init"/>
        </dgm:presLayoutVars>
      </dgm:prSet>
      <dgm:spPr/>
    </dgm:pt>
    <dgm:pt modelId="{A2CF6AD2-F9C8-4F8D-B6C1-6AE3A4682E65}" type="pres">
      <dgm:prSet presAssocID="{C072DEB3-9773-47C5-8D2A-8996762445DD}" presName="rootComposite" presStyleCnt="0"/>
      <dgm:spPr/>
    </dgm:pt>
    <dgm:pt modelId="{684280C9-A548-40CF-9072-3A7442FBFEB0}" type="pres">
      <dgm:prSet presAssocID="{C072DEB3-9773-47C5-8D2A-8996762445DD}" presName="rootText" presStyleLbl="node2" presStyleIdx="2" presStyleCnt="5" custScaleY="107346" custLinFactNeighborX="-7229" custLinFactNeighborY="-14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987B94-376E-4E78-B270-24FA15A04EF4}" type="pres">
      <dgm:prSet presAssocID="{C072DEB3-9773-47C5-8D2A-8996762445DD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5719CA-7FC0-4990-A200-C2F41C132ECB}" type="pres">
      <dgm:prSet presAssocID="{C072DEB3-9773-47C5-8D2A-8996762445DD}" presName="hierChild4" presStyleCnt="0"/>
      <dgm:spPr/>
    </dgm:pt>
    <dgm:pt modelId="{8D914196-A7DD-408A-A5EC-3649A0ECCA23}" type="pres">
      <dgm:prSet presAssocID="{C072DEB3-9773-47C5-8D2A-8996762445DD}" presName="hierChild5" presStyleCnt="0"/>
      <dgm:spPr/>
    </dgm:pt>
    <dgm:pt modelId="{5C5CA63C-0CFA-42B7-9349-66C96CBDB8EB}" type="pres">
      <dgm:prSet presAssocID="{107D80B4-ECAE-46D4-828A-6BFB5033E408}" presName="Name37" presStyleLbl="parChTrans1D2" presStyleIdx="3" presStyleCnt="5"/>
      <dgm:spPr/>
      <dgm:t>
        <a:bodyPr/>
        <a:lstStyle/>
        <a:p>
          <a:endParaRPr lang="en-US"/>
        </a:p>
      </dgm:t>
    </dgm:pt>
    <dgm:pt modelId="{0198730F-2486-44DA-903B-93115CA33897}" type="pres">
      <dgm:prSet presAssocID="{59B6B4BC-ED9D-406F-8CC6-B5E1269D88E5}" presName="hierRoot2" presStyleCnt="0">
        <dgm:presLayoutVars>
          <dgm:hierBranch val="init"/>
        </dgm:presLayoutVars>
      </dgm:prSet>
      <dgm:spPr/>
    </dgm:pt>
    <dgm:pt modelId="{838AB8B8-B107-4473-879F-C643CE36BD59}" type="pres">
      <dgm:prSet presAssocID="{59B6B4BC-ED9D-406F-8CC6-B5E1269D88E5}" presName="rootComposite" presStyleCnt="0"/>
      <dgm:spPr/>
    </dgm:pt>
    <dgm:pt modelId="{4ABEC4E1-0432-48B0-94BB-B9367D0CF039}" type="pres">
      <dgm:prSet presAssocID="{59B6B4BC-ED9D-406F-8CC6-B5E1269D88E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060F2-163B-4624-85D7-50232F26FBDE}" type="pres">
      <dgm:prSet presAssocID="{59B6B4BC-ED9D-406F-8CC6-B5E1269D88E5}" presName="rootConnector" presStyleLbl="node2" presStyleIdx="3" presStyleCnt="5"/>
      <dgm:spPr/>
      <dgm:t>
        <a:bodyPr/>
        <a:lstStyle/>
        <a:p>
          <a:endParaRPr lang="en-US"/>
        </a:p>
      </dgm:t>
    </dgm:pt>
    <dgm:pt modelId="{1DEE9BCE-1E42-4761-9134-2857342BD6FA}" type="pres">
      <dgm:prSet presAssocID="{59B6B4BC-ED9D-406F-8CC6-B5E1269D88E5}" presName="hierChild4" presStyleCnt="0"/>
      <dgm:spPr/>
    </dgm:pt>
    <dgm:pt modelId="{6DE00C17-C534-455B-B51B-5ADEEE4A9EDB}" type="pres">
      <dgm:prSet presAssocID="{59B6B4BC-ED9D-406F-8CC6-B5E1269D88E5}" presName="hierChild5" presStyleCnt="0"/>
      <dgm:spPr/>
    </dgm:pt>
    <dgm:pt modelId="{BDC70E13-44AE-4C8B-8834-F1299CC7ECDD}" type="pres">
      <dgm:prSet presAssocID="{E0121CA3-6532-41E4-938A-5CCC2B29D0D6}" presName="Name37" presStyleLbl="parChTrans1D2" presStyleIdx="4" presStyleCnt="5"/>
      <dgm:spPr/>
      <dgm:t>
        <a:bodyPr/>
        <a:lstStyle/>
        <a:p>
          <a:endParaRPr lang="en-US"/>
        </a:p>
      </dgm:t>
    </dgm:pt>
    <dgm:pt modelId="{63BF9E76-10A5-4D97-88B1-5869ECCDE7F6}" type="pres">
      <dgm:prSet presAssocID="{38E50894-BA20-4BCE-B2D6-3A207C8B73A7}" presName="hierRoot2" presStyleCnt="0">
        <dgm:presLayoutVars>
          <dgm:hierBranch val="init"/>
        </dgm:presLayoutVars>
      </dgm:prSet>
      <dgm:spPr/>
    </dgm:pt>
    <dgm:pt modelId="{14E662EB-60BF-48B5-8A91-91CA096BB069}" type="pres">
      <dgm:prSet presAssocID="{38E50894-BA20-4BCE-B2D6-3A207C8B73A7}" presName="rootComposite" presStyleCnt="0"/>
      <dgm:spPr/>
    </dgm:pt>
    <dgm:pt modelId="{6B245461-918F-4DAC-8AF9-023EED8EE8A7}" type="pres">
      <dgm:prSet presAssocID="{38E50894-BA20-4BCE-B2D6-3A207C8B73A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D8686-B82A-4D6C-AED0-CED2075A4CC9}" type="pres">
      <dgm:prSet presAssocID="{38E50894-BA20-4BCE-B2D6-3A207C8B73A7}" presName="rootConnector" presStyleLbl="node2" presStyleIdx="4" presStyleCnt="5"/>
      <dgm:spPr/>
      <dgm:t>
        <a:bodyPr/>
        <a:lstStyle/>
        <a:p>
          <a:endParaRPr lang="en-US"/>
        </a:p>
      </dgm:t>
    </dgm:pt>
    <dgm:pt modelId="{AB8F6D56-19B1-4ADF-A176-90771BDCE16A}" type="pres">
      <dgm:prSet presAssocID="{38E50894-BA20-4BCE-B2D6-3A207C8B73A7}" presName="hierChild4" presStyleCnt="0"/>
      <dgm:spPr/>
    </dgm:pt>
    <dgm:pt modelId="{33D51446-A1BE-44DB-8426-540E9BA44D49}" type="pres">
      <dgm:prSet presAssocID="{38E50894-BA20-4BCE-B2D6-3A207C8B73A7}" presName="hierChild5" presStyleCnt="0"/>
      <dgm:spPr/>
    </dgm:pt>
    <dgm:pt modelId="{9FDB56F7-298E-4568-972C-EC9259B214D7}" type="pres">
      <dgm:prSet presAssocID="{1F43DC55-DC6D-4D9D-9D3E-307E31BCC401}" presName="hierChild3" presStyleCnt="0"/>
      <dgm:spPr/>
    </dgm:pt>
  </dgm:ptLst>
  <dgm:cxnLst>
    <dgm:cxn modelId="{1B6D328F-7ACA-417C-BE74-326B9FAAC9C1}" type="presOf" srcId="{9037CB51-751A-4F3A-A184-7CB37263721A}" destId="{00F5179C-EE67-4CCE-AA0F-35F1C642D33E}" srcOrd="1" destOrd="0" presId="urn:microsoft.com/office/officeart/2005/8/layout/orgChart1"/>
    <dgm:cxn modelId="{60575708-3676-4436-B9AC-80B061EE2EC6}" srcId="{1F43DC55-DC6D-4D9D-9D3E-307E31BCC401}" destId="{C473C45D-FF12-47FF-AE95-70D83CF597CD}" srcOrd="1" destOrd="0" parTransId="{1EC92DAB-B008-4E01-AB44-4D8DF5A3016A}" sibTransId="{D29BF979-4FB5-4AED-9013-9589392DE06C}"/>
    <dgm:cxn modelId="{FE4A7451-E063-4300-B8F0-496E5F6A93F9}" type="presOf" srcId="{C072DEB3-9773-47C5-8D2A-8996762445DD}" destId="{684280C9-A548-40CF-9072-3A7442FBFEB0}" srcOrd="0" destOrd="0" presId="urn:microsoft.com/office/officeart/2005/8/layout/orgChart1"/>
    <dgm:cxn modelId="{FED9988E-CB04-4B04-9566-1029565CAC30}" srcId="{1F43DC55-DC6D-4D9D-9D3E-307E31BCC401}" destId="{59B6B4BC-ED9D-406F-8CC6-B5E1269D88E5}" srcOrd="3" destOrd="0" parTransId="{107D80B4-ECAE-46D4-828A-6BFB5033E408}" sibTransId="{8282CB76-66CA-485D-AC87-FDDBE6ED1A72}"/>
    <dgm:cxn modelId="{0129C2FB-D04D-4B6D-8D1B-D1AB93FE4E36}" srcId="{1F43DC55-DC6D-4D9D-9D3E-307E31BCC401}" destId="{38E50894-BA20-4BCE-B2D6-3A207C8B73A7}" srcOrd="4" destOrd="0" parTransId="{E0121CA3-6532-41E4-938A-5CCC2B29D0D6}" sibTransId="{55EFF557-35F2-40C6-8177-E017B63654B9}"/>
    <dgm:cxn modelId="{53A6F357-C958-4D61-ADD6-E64A870066F4}" type="presOf" srcId="{C072DEB3-9773-47C5-8D2A-8996762445DD}" destId="{D6987B94-376E-4E78-B270-24FA15A04EF4}" srcOrd="1" destOrd="0" presId="urn:microsoft.com/office/officeart/2005/8/layout/orgChart1"/>
    <dgm:cxn modelId="{56BBDB79-EAF0-4332-90C8-17B40EF6E593}" type="presOf" srcId="{1F43DC55-DC6D-4D9D-9D3E-307E31BCC401}" destId="{8310107E-B01E-4F2F-91AB-EDD1A55F2760}" srcOrd="1" destOrd="0" presId="urn:microsoft.com/office/officeart/2005/8/layout/orgChart1"/>
    <dgm:cxn modelId="{DA3578CB-46C6-463A-9C53-C358AD9F1CE1}" srcId="{1F43DC55-DC6D-4D9D-9D3E-307E31BCC401}" destId="{9037CB51-751A-4F3A-A184-7CB37263721A}" srcOrd="0" destOrd="0" parTransId="{4AF6F4B0-610B-4994-915C-88156DCDC236}" sibTransId="{50E3D878-D0D9-430E-9011-1686612D820A}"/>
    <dgm:cxn modelId="{79FA48B4-B4EF-4D03-8767-534C4CC74E2C}" type="presOf" srcId="{38E50894-BA20-4BCE-B2D6-3A207C8B73A7}" destId="{6B245461-918F-4DAC-8AF9-023EED8EE8A7}" srcOrd="0" destOrd="0" presId="urn:microsoft.com/office/officeart/2005/8/layout/orgChart1"/>
    <dgm:cxn modelId="{90C30644-D4B0-486E-9E63-E783843A21A2}" type="presOf" srcId="{E0121CA3-6532-41E4-938A-5CCC2B29D0D6}" destId="{BDC70E13-44AE-4C8B-8834-F1299CC7ECDD}" srcOrd="0" destOrd="0" presId="urn:microsoft.com/office/officeart/2005/8/layout/orgChart1"/>
    <dgm:cxn modelId="{96C17618-5E5F-4230-9ED4-C2F6DFE2F3A9}" type="presOf" srcId="{1EC92DAB-B008-4E01-AB44-4D8DF5A3016A}" destId="{53B0A1CD-74DD-4A78-97E0-919B07288E89}" srcOrd="0" destOrd="0" presId="urn:microsoft.com/office/officeart/2005/8/layout/orgChart1"/>
    <dgm:cxn modelId="{C53C608E-C0C3-4E24-A738-99713C65A7AF}" type="presOf" srcId="{59B6B4BC-ED9D-406F-8CC6-B5E1269D88E5}" destId="{4ABEC4E1-0432-48B0-94BB-B9367D0CF039}" srcOrd="0" destOrd="0" presId="urn:microsoft.com/office/officeart/2005/8/layout/orgChart1"/>
    <dgm:cxn modelId="{34EA57D5-0CC7-419E-A7D9-1668F9B47E58}" srcId="{D5580591-F7A5-4441-BFBB-099FB3497EFC}" destId="{1F43DC55-DC6D-4D9D-9D3E-307E31BCC401}" srcOrd="0" destOrd="0" parTransId="{34D2A947-7D13-4395-BF5E-E6C7E1EF2529}" sibTransId="{85079CA1-38D1-44BE-98CD-986AAFBFC08A}"/>
    <dgm:cxn modelId="{925EB5D0-6278-489E-AB5E-1FA7108B8582}" type="presOf" srcId="{9037CB51-751A-4F3A-A184-7CB37263721A}" destId="{B454D8CE-0587-41F3-B5DF-D7D414EF72E3}" srcOrd="0" destOrd="0" presId="urn:microsoft.com/office/officeart/2005/8/layout/orgChart1"/>
    <dgm:cxn modelId="{21BC5BF4-F751-4F76-8685-86748E7F1EDA}" type="presOf" srcId="{C473C45D-FF12-47FF-AE95-70D83CF597CD}" destId="{C6324BAD-05E4-462A-B766-71A2C089D2EB}" srcOrd="1" destOrd="0" presId="urn:microsoft.com/office/officeart/2005/8/layout/orgChart1"/>
    <dgm:cxn modelId="{F7DF2B2F-46E3-4946-BF99-74CD24EF5AB4}" type="presOf" srcId="{D5580591-F7A5-4441-BFBB-099FB3497EFC}" destId="{EB6BD19E-74C7-4949-ADDC-D46EB38FCC50}" srcOrd="0" destOrd="0" presId="urn:microsoft.com/office/officeart/2005/8/layout/orgChart1"/>
    <dgm:cxn modelId="{EF6608DB-7B2E-4C5F-A935-669FBA94D36B}" type="presOf" srcId="{38E50894-BA20-4BCE-B2D6-3A207C8B73A7}" destId="{78ED8686-B82A-4D6C-AED0-CED2075A4CC9}" srcOrd="1" destOrd="0" presId="urn:microsoft.com/office/officeart/2005/8/layout/orgChart1"/>
    <dgm:cxn modelId="{6F693BB3-EDF8-4928-8ABA-E9F8D386CB43}" type="presOf" srcId="{4AF6F4B0-610B-4994-915C-88156DCDC236}" destId="{9130DFA8-7B77-437D-A0B1-7563E242E35F}" srcOrd="0" destOrd="0" presId="urn:microsoft.com/office/officeart/2005/8/layout/orgChart1"/>
    <dgm:cxn modelId="{128CC0C9-04A0-4CB2-ACDF-E92DF579B548}" type="presOf" srcId="{D64B57C6-0B8D-402C-9893-24FF3135BCA9}" destId="{7B60EEBA-6EE4-4320-828C-935827F3C2D7}" srcOrd="0" destOrd="0" presId="urn:microsoft.com/office/officeart/2005/8/layout/orgChart1"/>
    <dgm:cxn modelId="{63FC9F3C-20E8-4AC1-B10B-7EE76BA9FFE6}" type="presOf" srcId="{59B6B4BC-ED9D-406F-8CC6-B5E1269D88E5}" destId="{665060F2-163B-4624-85D7-50232F26FBDE}" srcOrd="1" destOrd="0" presId="urn:microsoft.com/office/officeart/2005/8/layout/orgChart1"/>
    <dgm:cxn modelId="{1F1B990D-58C3-4D4A-BEA8-242824F713DE}" type="presOf" srcId="{1F43DC55-DC6D-4D9D-9D3E-307E31BCC401}" destId="{CCF3B2DA-FF80-4CE1-8B08-C86D145525FF}" srcOrd="0" destOrd="0" presId="urn:microsoft.com/office/officeart/2005/8/layout/orgChart1"/>
    <dgm:cxn modelId="{DF460CE2-DF41-44D3-B41F-787F8EC77B66}" type="presOf" srcId="{107D80B4-ECAE-46D4-828A-6BFB5033E408}" destId="{5C5CA63C-0CFA-42B7-9349-66C96CBDB8EB}" srcOrd="0" destOrd="0" presId="urn:microsoft.com/office/officeart/2005/8/layout/orgChart1"/>
    <dgm:cxn modelId="{BE0669E7-3F93-4E0F-9D46-284426B64C1E}" type="presOf" srcId="{C473C45D-FF12-47FF-AE95-70D83CF597CD}" destId="{863F6662-6201-484B-A39A-9D2A2A49D93E}" srcOrd="0" destOrd="0" presId="urn:microsoft.com/office/officeart/2005/8/layout/orgChart1"/>
    <dgm:cxn modelId="{3386BC6F-5333-4476-A9D4-84DB7E048F74}" srcId="{1F43DC55-DC6D-4D9D-9D3E-307E31BCC401}" destId="{C072DEB3-9773-47C5-8D2A-8996762445DD}" srcOrd="2" destOrd="0" parTransId="{D64B57C6-0B8D-402C-9893-24FF3135BCA9}" sibTransId="{1AB1DAE7-30BD-4F19-BB31-A626237DB1F3}"/>
    <dgm:cxn modelId="{D234E56C-D198-4E9F-AF6E-04B8BE5BC49E}" type="presParOf" srcId="{EB6BD19E-74C7-4949-ADDC-D46EB38FCC50}" destId="{48D21D34-C277-4DAE-B6F8-09A99B292344}" srcOrd="0" destOrd="0" presId="urn:microsoft.com/office/officeart/2005/8/layout/orgChart1"/>
    <dgm:cxn modelId="{A070E9F2-35EE-4F8E-931B-76D7A2DCD70E}" type="presParOf" srcId="{48D21D34-C277-4DAE-B6F8-09A99B292344}" destId="{30EB7AF6-74BB-4345-B4CE-8677FD7296BA}" srcOrd="0" destOrd="0" presId="urn:microsoft.com/office/officeart/2005/8/layout/orgChart1"/>
    <dgm:cxn modelId="{3C274450-E52D-47D7-A7CB-4050127664B1}" type="presParOf" srcId="{30EB7AF6-74BB-4345-B4CE-8677FD7296BA}" destId="{CCF3B2DA-FF80-4CE1-8B08-C86D145525FF}" srcOrd="0" destOrd="0" presId="urn:microsoft.com/office/officeart/2005/8/layout/orgChart1"/>
    <dgm:cxn modelId="{85974032-8583-4347-8B8B-F44A049B4823}" type="presParOf" srcId="{30EB7AF6-74BB-4345-B4CE-8677FD7296BA}" destId="{8310107E-B01E-4F2F-91AB-EDD1A55F2760}" srcOrd="1" destOrd="0" presId="urn:microsoft.com/office/officeart/2005/8/layout/orgChart1"/>
    <dgm:cxn modelId="{892E30DC-B04B-4823-8B15-A696E315E56A}" type="presParOf" srcId="{48D21D34-C277-4DAE-B6F8-09A99B292344}" destId="{A14E93A3-25FF-4569-BD65-92BB5B752C33}" srcOrd="1" destOrd="0" presId="urn:microsoft.com/office/officeart/2005/8/layout/orgChart1"/>
    <dgm:cxn modelId="{2D217629-0E90-4107-8939-EABC1C6F31BA}" type="presParOf" srcId="{A14E93A3-25FF-4569-BD65-92BB5B752C33}" destId="{9130DFA8-7B77-437D-A0B1-7563E242E35F}" srcOrd="0" destOrd="0" presId="urn:microsoft.com/office/officeart/2005/8/layout/orgChart1"/>
    <dgm:cxn modelId="{9F12F2B5-169E-4894-86AD-8DB065F3B071}" type="presParOf" srcId="{A14E93A3-25FF-4569-BD65-92BB5B752C33}" destId="{24ECCBD7-32F1-44EA-AFB6-B756F37433CF}" srcOrd="1" destOrd="0" presId="urn:microsoft.com/office/officeart/2005/8/layout/orgChart1"/>
    <dgm:cxn modelId="{49C4A4D2-26E4-44D2-A2BE-761D14E23CEF}" type="presParOf" srcId="{24ECCBD7-32F1-44EA-AFB6-B756F37433CF}" destId="{52BF61AA-7578-4182-A225-0BC406E6F492}" srcOrd="0" destOrd="0" presId="urn:microsoft.com/office/officeart/2005/8/layout/orgChart1"/>
    <dgm:cxn modelId="{6C8D86C7-D50A-41C0-9597-F1E48CB33B23}" type="presParOf" srcId="{52BF61AA-7578-4182-A225-0BC406E6F492}" destId="{B454D8CE-0587-41F3-B5DF-D7D414EF72E3}" srcOrd="0" destOrd="0" presId="urn:microsoft.com/office/officeart/2005/8/layout/orgChart1"/>
    <dgm:cxn modelId="{7B8BAB03-0AB7-4779-9330-0D6F20B4468A}" type="presParOf" srcId="{52BF61AA-7578-4182-A225-0BC406E6F492}" destId="{00F5179C-EE67-4CCE-AA0F-35F1C642D33E}" srcOrd="1" destOrd="0" presId="urn:microsoft.com/office/officeart/2005/8/layout/orgChart1"/>
    <dgm:cxn modelId="{FA0DCF46-3AF3-455F-BB00-06FDD4ADA9EF}" type="presParOf" srcId="{24ECCBD7-32F1-44EA-AFB6-B756F37433CF}" destId="{E83E6E30-CFFC-4494-A147-3079D90498C3}" srcOrd="1" destOrd="0" presId="urn:microsoft.com/office/officeart/2005/8/layout/orgChart1"/>
    <dgm:cxn modelId="{9A69672B-02E7-437F-B41C-E1EFAD053C7A}" type="presParOf" srcId="{24ECCBD7-32F1-44EA-AFB6-B756F37433CF}" destId="{BF9087ED-6075-4D92-A0E3-66AEAE9DF5D7}" srcOrd="2" destOrd="0" presId="urn:microsoft.com/office/officeart/2005/8/layout/orgChart1"/>
    <dgm:cxn modelId="{CA003175-A4BF-4DBF-BA1D-C4CD6547B6B7}" type="presParOf" srcId="{A14E93A3-25FF-4569-BD65-92BB5B752C33}" destId="{53B0A1CD-74DD-4A78-97E0-919B07288E89}" srcOrd="2" destOrd="0" presId="urn:microsoft.com/office/officeart/2005/8/layout/orgChart1"/>
    <dgm:cxn modelId="{F909FFBB-870F-4B3B-A595-36C745AE04FD}" type="presParOf" srcId="{A14E93A3-25FF-4569-BD65-92BB5B752C33}" destId="{E7C44B65-A0F3-40DD-B7E1-CE73320ECFFA}" srcOrd="3" destOrd="0" presId="urn:microsoft.com/office/officeart/2005/8/layout/orgChart1"/>
    <dgm:cxn modelId="{ECFEC510-74B4-4FB0-A58B-92A5585875D4}" type="presParOf" srcId="{E7C44B65-A0F3-40DD-B7E1-CE73320ECFFA}" destId="{A78C0C22-B5E7-460C-8694-1B8098CEB9ED}" srcOrd="0" destOrd="0" presId="urn:microsoft.com/office/officeart/2005/8/layout/orgChart1"/>
    <dgm:cxn modelId="{F23042C4-9527-4662-B220-5C31FDD60804}" type="presParOf" srcId="{A78C0C22-B5E7-460C-8694-1B8098CEB9ED}" destId="{863F6662-6201-484B-A39A-9D2A2A49D93E}" srcOrd="0" destOrd="0" presId="urn:microsoft.com/office/officeart/2005/8/layout/orgChart1"/>
    <dgm:cxn modelId="{C45AEB4F-DFEA-4424-8D5C-87BBA3CF88FF}" type="presParOf" srcId="{A78C0C22-B5E7-460C-8694-1B8098CEB9ED}" destId="{C6324BAD-05E4-462A-B766-71A2C089D2EB}" srcOrd="1" destOrd="0" presId="urn:microsoft.com/office/officeart/2005/8/layout/orgChart1"/>
    <dgm:cxn modelId="{E4793B01-18CB-4AC5-B7CC-52B9D846707B}" type="presParOf" srcId="{E7C44B65-A0F3-40DD-B7E1-CE73320ECFFA}" destId="{D415CEAB-6E84-4073-83F7-35D6FB144064}" srcOrd="1" destOrd="0" presId="urn:microsoft.com/office/officeart/2005/8/layout/orgChart1"/>
    <dgm:cxn modelId="{6C2AD9C6-50D1-40E5-BB4D-36BC821BB3E9}" type="presParOf" srcId="{E7C44B65-A0F3-40DD-B7E1-CE73320ECFFA}" destId="{9A76F8C6-0761-47A1-8F65-A31475C59303}" srcOrd="2" destOrd="0" presId="urn:microsoft.com/office/officeart/2005/8/layout/orgChart1"/>
    <dgm:cxn modelId="{CE276FFB-50A6-4E96-9DA4-86D87BDC0E0E}" type="presParOf" srcId="{A14E93A3-25FF-4569-BD65-92BB5B752C33}" destId="{7B60EEBA-6EE4-4320-828C-935827F3C2D7}" srcOrd="4" destOrd="0" presId="urn:microsoft.com/office/officeart/2005/8/layout/orgChart1"/>
    <dgm:cxn modelId="{53B7AB68-9C21-4EC0-A53F-492F983746C7}" type="presParOf" srcId="{A14E93A3-25FF-4569-BD65-92BB5B752C33}" destId="{C7AD1724-8C95-43AF-AC8D-E53AE603B4FD}" srcOrd="5" destOrd="0" presId="urn:microsoft.com/office/officeart/2005/8/layout/orgChart1"/>
    <dgm:cxn modelId="{F5D554E9-7237-440D-9EC7-CA156E4FFAA9}" type="presParOf" srcId="{C7AD1724-8C95-43AF-AC8D-E53AE603B4FD}" destId="{A2CF6AD2-F9C8-4F8D-B6C1-6AE3A4682E65}" srcOrd="0" destOrd="0" presId="urn:microsoft.com/office/officeart/2005/8/layout/orgChart1"/>
    <dgm:cxn modelId="{D3A0B76F-1E58-48C1-8157-3A524B7EBECA}" type="presParOf" srcId="{A2CF6AD2-F9C8-4F8D-B6C1-6AE3A4682E65}" destId="{684280C9-A548-40CF-9072-3A7442FBFEB0}" srcOrd="0" destOrd="0" presId="urn:microsoft.com/office/officeart/2005/8/layout/orgChart1"/>
    <dgm:cxn modelId="{EACF2DA0-1B98-4B05-87A3-177B0AE3AFB1}" type="presParOf" srcId="{A2CF6AD2-F9C8-4F8D-B6C1-6AE3A4682E65}" destId="{D6987B94-376E-4E78-B270-24FA15A04EF4}" srcOrd="1" destOrd="0" presId="urn:microsoft.com/office/officeart/2005/8/layout/orgChart1"/>
    <dgm:cxn modelId="{3AB42065-8B78-4C72-A319-B627B8DF4BBF}" type="presParOf" srcId="{C7AD1724-8C95-43AF-AC8D-E53AE603B4FD}" destId="{845719CA-7FC0-4990-A200-C2F41C132ECB}" srcOrd="1" destOrd="0" presId="urn:microsoft.com/office/officeart/2005/8/layout/orgChart1"/>
    <dgm:cxn modelId="{B8B2651E-A7E4-4B61-B809-F172C396A2CE}" type="presParOf" srcId="{C7AD1724-8C95-43AF-AC8D-E53AE603B4FD}" destId="{8D914196-A7DD-408A-A5EC-3649A0ECCA23}" srcOrd="2" destOrd="0" presId="urn:microsoft.com/office/officeart/2005/8/layout/orgChart1"/>
    <dgm:cxn modelId="{1C21D748-FF82-48F9-8D20-AC37C04D8CA6}" type="presParOf" srcId="{A14E93A3-25FF-4569-BD65-92BB5B752C33}" destId="{5C5CA63C-0CFA-42B7-9349-66C96CBDB8EB}" srcOrd="6" destOrd="0" presId="urn:microsoft.com/office/officeart/2005/8/layout/orgChart1"/>
    <dgm:cxn modelId="{A48941F6-3449-4F84-A458-C3D93692ED47}" type="presParOf" srcId="{A14E93A3-25FF-4569-BD65-92BB5B752C33}" destId="{0198730F-2486-44DA-903B-93115CA33897}" srcOrd="7" destOrd="0" presId="urn:microsoft.com/office/officeart/2005/8/layout/orgChart1"/>
    <dgm:cxn modelId="{4BC0E2FA-CE30-46F9-8197-267064F739D6}" type="presParOf" srcId="{0198730F-2486-44DA-903B-93115CA33897}" destId="{838AB8B8-B107-4473-879F-C643CE36BD59}" srcOrd="0" destOrd="0" presId="urn:microsoft.com/office/officeart/2005/8/layout/orgChart1"/>
    <dgm:cxn modelId="{F3A7E673-91A0-48E6-8169-2A25BBA56D6C}" type="presParOf" srcId="{838AB8B8-B107-4473-879F-C643CE36BD59}" destId="{4ABEC4E1-0432-48B0-94BB-B9367D0CF039}" srcOrd="0" destOrd="0" presId="urn:microsoft.com/office/officeart/2005/8/layout/orgChart1"/>
    <dgm:cxn modelId="{55170C3B-16FC-450F-AEBD-E49630059FF3}" type="presParOf" srcId="{838AB8B8-B107-4473-879F-C643CE36BD59}" destId="{665060F2-163B-4624-85D7-50232F26FBDE}" srcOrd="1" destOrd="0" presId="urn:microsoft.com/office/officeart/2005/8/layout/orgChart1"/>
    <dgm:cxn modelId="{0502F59C-1495-4F05-B1D1-3B1C0C6E6779}" type="presParOf" srcId="{0198730F-2486-44DA-903B-93115CA33897}" destId="{1DEE9BCE-1E42-4761-9134-2857342BD6FA}" srcOrd="1" destOrd="0" presId="urn:microsoft.com/office/officeart/2005/8/layout/orgChart1"/>
    <dgm:cxn modelId="{0303243C-4B35-4D6A-A0F1-738EC6528CB9}" type="presParOf" srcId="{0198730F-2486-44DA-903B-93115CA33897}" destId="{6DE00C17-C534-455B-B51B-5ADEEE4A9EDB}" srcOrd="2" destOrd="0" presId="urn:microsoft.com/office/officeart/2005/8/layout/orgChart1"/>
    <dgm:cxn modelId="{97CEEB36-443E-4AF7-9D8A-5C3DD57324D5}" type="presParOf" srcId="{A14E93A3-25FF-4569-BD65-92BB5B752C33}" destId="{BDC70E13-44AE-4C8B-8834-F1299CC7ECDD}" srcOrd="8" destOrd="0" presId="urn:microsoft.com/office/officeart/2005/8/layout/orgChart1"/>
    <dgm:cxn modelId="{A131D37C-FA85-456F-8D4E-525EBF4D23A6}" type="presParOf" srcId="{A14E93A3-25FF-4569-BD65-92BB5B752C33}" destId="{63BF9E76-10A5-4D97-88B1-5869ECCDE7F6}" srcOrd="9" destOrd="0" presId="urn:microsoft.com/office/officeart/2005/8/layout/orgChart1"/>
    <dgm:cxn modelId="{C3CDFB86-8EA3-41AD-BA64-4594CA2D7914}" type="presParOf" srcId="{63BF9E76-10A5-4D97-88B1-5869ECCDE7F6}" destId="{14E662EB-60BF-48B5-8A91-91CA096BB069}" srcOrd="0" destOrd="0" presId="urn:microsoft.com/office/officeart/2005/8/layout/orgChart1"/>
    <dgm:cxn modelId="{857F326D-859F-497A-BC96-BD97F59C76C2}" type="presParOf" srcId="{14E662EB-60BF-48B5-8A91-91CA096BB069}" destId="{6B245461-918F-4DAC-8AF9-023EED8EE8A7}" srcOrd="0" destOrd="0" presId="urn:microsoft.com/office/officeart/2005/8/layout/orgChart1"/>
    <dgm:cxn modelId="{05A7BBEA-6220-471F-AF10-DB1F2CE367DC}" type="presParOf" srcId="{14E662EB-60BF-48B5-8A91-91CA096BB069}" destId="{78ED8686-B82A-4D6C-AED0-CED2075A4CC9}" srcOrd="1" destOrd="0" presId="urn:microsoft.com/office/officeart/2005/8/layout/orgChart1"/>
    <dgm:cxn modelId="{D8C0A045-FE3F-4DC6-B269-7ED2BF7360E9}" type="presParOf" srcId="{63BF9E76-10A5-4D97-88B1-5869ECCDE7F6}" destId="{AB8F6D56-19B1-4ADF-A176-90771BDCE16A}" srcOrd="1" destOrd="0" presId="urn:microsoft.com/office/officeart/2005/8/layout/orgChart1"/>
    <dgm:cxn modelId="{7E979AED-B39A-42B3-AB0F-B9EACBA6AE72}" type="presParOf" srcId="{63BF9E76-10A5-4D97-88B1-5869ECCDE7F6}" destId="{33D51446-A1BE-44DB-8426-540E9BA44D49}" srcOrd="2" destOrd="0" presId="urn:microsoft.com/office/officeart/2005/8/layout/orgChart1"/>
    <dgm:cxn modelId="{D1AB30CA-9561-419A-A52E-927B26B85C5E}" type="presParOf" srcId="{48D21D34-C277-4DAE-B6F8-09A99B292344}" destId="{9FDB56F7-298E-4568-972C-EC9259B214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2DA7A-D5A5-42AC-A73E-2913AF02F7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61DD0-AFF6-45D7-AD0A-03B621E680A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66CC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النقص في التدفقات النقدية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FDA63D8D-5074-49B7-809B-088D6B6EF7EC}" type="parTrans" cxnId="{26B35081-1EC0-4121-8761-859DB7863A6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80B827-1D85-4954-9433-7A59C527D945}" type="sibTrans" cxnId="{26B35081-1EC0-4121-8761-859DB7863A66}">
      <dgm:prSet/>
      <dgm:spPr/>
      <dgm:t>
        <a:bodyPr/>
        <a:lstStyle/>
        <a:p>
          <a:endParaRPr lang="en-US"/>
        </a:p>
      </dgm:t>
    </dgm:pt>
    <dgm:pt modelId="{77C99786-7858-4BD5-8582-6BBD8DA215C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9B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عدم توفر التمويل اللازم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C7D32048-2881-4973-9E9A-80C0E9F0BC97}" type="parTrans" cxnId="{173D60F9-B8D0-400B-9A7C-5EF761AB0D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8C7F13-9846-4D9E-A742-506652DE4760}" type="sibTrans" cxnId="{173D60F9-B8D0-400B-9A7C-5EF761AB0D33}">
      <dgm:prSet/>
      <dgm:spPr/>
      <dgm:t>
        <a:bodyPr/>
        <a:lstStyle/>
        <a:p>
          <a:endParaRPr lang="en-US"/>
        </a:p>
      </dgm:t>
    </dgm:pt>
    <dgm:pt modelId="{0014AF81-CBC3-42D1-98CA-563FD087AB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CCFF"/>
        </a:solidFill>
      </dgm:spPr>
      <dgm:t>
        <a:bodyPr/>
        <a:lstStyle/>
        <a:p>
          <a:pPr rtl="1"/>
          <a:r>
            <a:rPr kumimoji="0" lang="ar-SA" b="0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عدم القدرة على سداد الالتزامات 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64E55B99-18CC-4839-B829-5594BB8AA166}" type="parTrans" cxnId="{9BD15571-2BE3-40D9-A21B-AF72B83CFAD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934B72E-D2D3-425D-AC8A-F5B0E8AB3A5D}" type="sibTrans" cxnId="{9BD15571-2BE3-40D9-A21B-AF72B83CFAD4}">
      <dgm:prSet/>
      <dgm:spPr/>
      <dgm:t>
        <a:bodyPr/>
        <a:lstStyle/>
        <a:p>
          <a:endParaRPr lang="en-US"/>
        </a:p>
      </dgm:t>
    </dgm:pt>
    <dgm:pt modelId="{8E8F4C8E-7471-48F3-A66E-D7EC603536F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تحقيق خسائر متراكمة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D57FB8E-45E0-44AA-B97F-59E32BA32095}" type="parTrans" cxnId="{2DB54726-010B-47B4-9FAE-85D3643627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E532B6-71C0-4459-87E9-C83A49ECD069}" type="sibTrans" cxnId="{2DB54726-010B-47B4-9FAE-85D36436273E}">
      <dgm:prSet/>
      <dgm:spPr/>
      <dgm:t>
        <a:bodyPr/>
        <a:lstStyle/>
        <a:p>
          <a:endParaRPr lang="en-US"/>
        </a:p>
      </dgm:t>
    </dgm:pt>
    <dgm:pt modelId="{FFA4D12F-0D14-4581-997C-142B3894D75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CEBE0"/>
        </a:solidFill>
      </dgm:spPr>
      <dgm:t>
        <a:bodyPr/>
        <a:lstStyle/>
        <a:p>
          <a:r>
            <a:rPr lang="ar-SA" b="1" smtClean="0"/>
            <a:t>المخاطر المالية</a:t>
          </a:r>
          <a:endParaRPr lang="en-US" b="1"/>
        </a:p>
      </dgm:t>
    </dgm:pt>
    <dgm:pt modelId="{CEFF0C51-B721-4EA0-B4A0-5B294A31E342}" type="sibTrans" cxnId="{F3E62395-78BE-4DA8-80A8-17ACE95EB39B}">
      <dgm:prSet/>
      <dgm:spPr/>
      <dgm:t>
        <a:bodyPr/>
        <a:lstStyle/>
        <a:p>
          <a:endParaRPr lang="en-US"/>
        </a:p>
      </dgm:t>
    </dgm:pt>
    <dgm:pt modelId="{D2DC16FF-F135-417B-9026-309BB481A76D}" type="parTrans" cxnId="{F3E62395-78BE-4DA8-80A8-17ACE95EB39B}">
      <dgm:prSet/>
      <dgm:spPr/>
      <dgm:t>
        <a:bodyPr/>
        <a:lstStyle/>
        <a:p>
          <a:endParaRPr lang="en-US"/>
        </a:p>
      </dgm:t>
    </dgm:pt>
    <dgm:pt modelId="{C4E08B8F-5123-4930-A519-4CFDC84C8532}" type="pres">
      <dgm:prSet presAssocID="{E142DA7A-D5A5-42AC-A73E-2913AF02F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1AE0A-CC55-4FEB-B799-78A8ED233041}" type="pres">
      <dgm:prSet presAssocID="{FFA4D12F-0D14-4581-997C-142B3894D75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E5FE94-7212-4777-AB77-0CA3C3973798}" type="pres">
      <dgm:prSet presAssocID="{FFA4D12F-0D14-4581-997C-142B3894D753}" presName="rootComposite1" presStyleCnt="0"/>
      <dgm:spPr/>
      <dgm:t>
        <a:bodyPr/>
        <a:lstStyle/>
        <a:p>
          <a:endParaRPr lang="en-US"/>
        </a:p>
      </dgm:t>
    </dgm:pt>
    <dgm:pt modelId="{B8138B1D-5BB1-4862-86FE-5C76DB9EAC3C}" type="pres">
      <dgm:prSet presAssocID="{FFA4D12F-0D14-4581-997C-142B3894D753}" presName="rootText1" presStyleLbl="node0" presStyleIdx="0" presStyleCnt="1" custScaleX="169942" custLinFactNeighborX="2273" custLinFactNeighborY="-75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90317-94DB-4D5F-980F-D0E11C503EC5}" type="pres">
      <dgm:prSet presAssocID="{FFA4D12F-0D14-4581-997C-142B3894D7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9B5625-38A2-4A48-A723-75767F48431A}" type="pres">
      <dgm:prSet presAssocID="{FFA4D12F-0D14-4581-997C-142B3894D753}" presName="hierChild2" presStyleCnt="0"/>
      <dgm:spPr/>
      <dgm:t>
        <a:bodyPr/>
        <a:lstStyle/>
        <a:p>
          <a:endParaRPr lang="en-US"/>
        </a:p>
      </dgm:t>
    </dgm:pt>
    <dgm:pt modelId="{A09FC9C4-8CA4-40A7-A80F-CAC36B44AF58}" type="pres">
      <dgm:prSet presAssocID="{1D57FB8E-45E0-44AA-B97F-59E32BA320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275E7BA-3993-472D-BA0F-B0912C4A2EC1}" type="pres">
      <dgm:prSet presAssocID="{8E8F4C8E-7471-48F3-A66E-D7EC603536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086D57-CBD7-4665-95F6-0640D27CF6F2}" type="pres">
      <dgm:prSet presAssocID="{8E8F4C8E-7471-48F3-A66E-D7EC603536FB}" presName="rootComposite" presStyleCnt="0"/>
      <dgm:spPr/>
      <dgm:t>
        <a:bodyPr/>
        <a:lstStyle/>
        <a:p>
          <a:endParaRPr lang="en-US"/>
        </a:p>
      </dgm:t>
    </dgm:pt>
    <dgm:pt modelId="{89ECB487-A6EF-4D66-88C6-8E22B0D5DDBC}" type="pres">
      <dgm:prSet presAssocID="{8E8F4C8E-7471-48F3-A66E-D7EC603536F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81487-6E5B-4F58-AE3A-FEB3C9B2244A}" type="pres">
      <dgm:prSet presAssocID="{8E8F4C8E-7471-48F3-A66E-D7EC603536FB}" presName="rootConnector" presStyleLbl="node2" presStyleIdx="0" presStyleCnt="4"/>
      <dgm:spPr/>
      <dgm:t>
        <a:bodyPr/>
        <a:lstStyle/>
        <a:p>
          <a:endParaRPr lang="en-US"/>
        </a:p>
      </dgm:t>
    </dgm:pt>
    <dgm:pt modelId="{1BD5EE1D-10B9-486D-B8A9-A1E08D381C10}" type="pres">
      <dgm:prSet presAssocID="{8E8F4C8E-7471-48F3-A66E-D7EC603536FB}" presName="hierChild4" presStyleCnt="0"/>
      <dgm:spPr/>
      <dgm:t>
        <a:bodyPr/>
        <a:lstStyle/>
        <a:p>
          <a:endParaRPr lang="en-US"/>
        </a:p>
      </dgm:t>
    </dgm:pt>
    <dgm:pt modelId="{87CC5682-8E02-4197-9691-6F9DF307B5F9}" type="pres">
      <dgm:prSet presAssocID="{8E8F4C8E-7471-48F3-A66E-D7EC603536FB}" presName="hierChild5" presStyleCnt="0"/>
      <dgm:spPr/>
      <dgm:t>
        <a:bodyPr/>
        <a:lstStyle/>
        <a:p>
          <a:endParaRPr lang="en-US"/>
        </a:p>
      </dgm:t>
    </dgm:pt>
    <dgm:pt modelId="{143015CE-73D8-42E9-80A3-4EF8C0B27521}" type="pres">
      <dgm:prSet presAssocID="{64E55B99-18CC-4839-B829-5594BB8AA16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367BD30-1B31-4FE1-8552-2148F8309387}" type="pres">
      <dgm:prSet presAssocID="{0014AF81-CBC3-42D1-98CA-563FD087A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04FF9-25B8-427C-AD93-478A2DC281D4}" type="pres">
      <dgm:prSet presAssocID="{0014AF81-CBC3-42D1-98CA-563FD087AB3F}" presName="rootComposite" presStyleCnt="0"/>
      <dgm:spPr/>
      <dgm:t>
        <a:bodyPr/>
        <a:lstStyle/>
        <a:p>
          <a:endParaRPr lang="en-US"/>
        </a:p>
      </dgm:t>
    </dgm:pt>
    <dgm:pt modelId="{225E7922-F741-4A62-B528-C29CEFCB1F41}" type="pres">
      <dgm:prSet presAssocID="{0014AF81-CBC3-42D1-98CA-563FD087AB3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0FEA5-305A-4239-9549-5C2063EA9B83}" type="pres">
      <dgm:prSet presAssocID="{0014AF81-CBC3-42D1-98CA-563FD087AB3F}" presName="rootConnector" presStyleLbl="node2" presStyleIdx="1" presStyleCnt="4"/>
      <dgm:spPr/>
      <dgm:t>
        <a:bodyPr/>
        <a:lstStyle/>
        <a:p>
          <a:endParaRPr lang="en-US"/>
        </a:p>
      </dgm:t>
    </dgm:pt>
    <dgm:pt modelId="{EED4F4A8-ADEB-43DB-81C5-C76CC3BC909F}" type="pres">
      <dgm:prSet presAssocID="{0014AF81-CBC3-42D1-98CA-563FD087AB3F}" presName="hierChild4" presStyleCnt="0"/>
      <dgm:spPr/>
      <dgm:t>
        <a:bodyPr/>
        <a:lstStyle/>
        <a:p>
          <a:endParaRPr lang="en-US"/>
        </a:p>
      </dgm:t>
    </dgm:pt>
    <dgm:pt modelId="{2849196E-A4B8-4CDC-B519-6EAAB012BCFA}" type="pres">
      <dgm:prSet presAssocID="{0014AF81-CBC3-42D1-98CA-563FD087AB3F}" presName="hierChild5" presStyleCnt="0"/>
      <dgm:spPr/>
      <dgm:t>
        <a:bodyPr/>
        <a:lstStyle/>
        <a:p>
          <a:endParaRPr lang="en-US"/>
        </a:p>
      </dgm:t>
    </dgm:pt>
    <dgm:pt modelId="{7BB974E8-67FB-4580-90D2-3AADFFD1D6F9}" type="pres">
      <dgm:prSet presAssocID="{C7D32048-2881-4973-9E9A-80C0E9F0BC9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AD960E9-84FD-482C-9309-B9487B599829}" type="pres">
      <dgm:prSet presAssocID="{77C99786-7858-4BD5-8582-6BBD8DA215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0C51E5-4D4E-4DAC-A093-0084BF3493E1}" type="pres">
      <dgm:prSet presAssocID="{77C99786-7858-4BD5-8582-6BBD8DA215C1}" presName="rootComposite" presStyleCnt="0"/>
      <dgm:spPr/>
      <dgm:t>
        <a:bodyPr/>
        <a:lstStyle/>
        <a:p>
          <a:endParaRPr lang="en-US"/>
        </a:p>
      </dgm:t>
    </dgm:pt>
    <dgm:pt modelId="{C47D4A35-D43D-4973-9D80-630177A33745}" type="pres">
      <dgm:prSet presAssocID="{77C99786-7858-4BD5-8582-6BBD8DA215C1}" presName="rootText" presStyleLbl="node2" presStyleIdx="2" presStyleCnt="4" custScaleX="91546" custScaleY="99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40DF-12C3-47EF-9AAE-B5E2CC717F3B}" type="pres">
      <dgm:prSet presAssocID="{77C99786-7858-4BD5-8582-6BBD8DA215C1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844A78-31A5-4886-82E0-34FC11FB7710}" type="pres">
      <dgm:prSet presAssocID="{77C99786-7858-4BD5-8582-6BBD8DA215C1}" presName="hierChild4" presStyleCnt="0"/>
      <dgm:spPr/>
      <dgm:t>
        <a:bodyPr/>
        <a:lstStyle/>
        <a:p>
          <a:endParaRPr lang="en-US"/>
        </a:p>
      </dgm:t>
    </dgm:pt>
    <dgm:pt modelId="{8BB1294E-F789-415A-911A-867148702DEF}" type="pres">
      <dgm:prSet presAssocID="{77C99786-7858-4BD5-8582-6BBD8DA215C1}" presName="hierChild5" presStyleCnt="0"/>
      <dgm:spPr/>
      <dgm:t>
        <a:bodyPr/>
        <a:lstStyle/>
        <a:p>
          <a:endParaRPr lang="en-US"/>
        </a:p>
      </dgm:t>
    </dgm:pt>
    <dgm:pt modelId="{F4FE0C1C-706D-42ED-A73E-0146AF3BFD1C}" type="pres">
      <dgm:prSet presAssocID="{FDA63D8D-5074-49B7-809B-088D6B6EF7E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E802BEA-4A10-4DC7-9D42-239C3C41F720}" type="pres">
      <dgm:prSet presAssocID="{0F561DD0-AFF6-45D7-AD0A-03B621E68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F11990-0A16-4F2C-BEAA-A9706E47248F}" type="pres">
      <dgm:prSet presAssocID="{0F561DD0-AFF6-45D7-AD0A-03B621E680A5}" presName="rootComposite" presStyleCnt="0"/>
      <dgm:spPr/>
      <dgm:t>
        <a:bodyPr/>
        <a:lstStyle/>
        <a:p>
          <a:endParaRPr lang="en-US"/>
        </a:p>
      </dgm:t>
    </dgm:pt>
    <dgm:pt modelId="{DA2DAC08-B967-43C5-AA81-625B94819E05}" type="pres">
      <dgm:prSet presAssocID="{0F561DD0-AFF6-45D7-AD0A-03B621E680A5}" presName="rootText" presStyleLbl="node2" presStyleIdx="3" presStyleCnt="4" custScaleX="96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60F06-2A6D-4A28-8690-DEA6A557B509}" type="pres">
      <dgm:prSet presAssocID="{0F561DD0-AFF6-45D7-AD0A-03B621E680A5}" presName="rootConnector" presStyleLbl="node2" presStyleIdx="3" presStyleCnt="4"/>
      <dgm:spPr/>
      <dgm:t>
        <a:bodyPr/>
        <a:lstStyle/>
        <a:p>
          <a:endParaRPr lang="en-US"/>
        </a:p>
      </dgm:t>
    </dgm:pt>
    <dgm:pt modelId="{113D4CB9-BAF3-4E25-A465-F1CAE67F2E23}" type="pres">
      <dgm:prSet presAssocID="{0F561DD0-AFF6-45D7-AD0A-03B621E680A5}" presName="hierChild4" presStyleCnt="0"/>
      <dgm:spPr/>
      <dgm:t>
        <a:bodyPr/>
        <a:lstStyle/>
        <a:p>
          <a:endParaRPr lang="en-US"/>
        </a:p>
      </dgm:t>
    </dgm:pt>
    <dgm:pt modelId="{33F27BB8-503B-4F52-9DA2-4526C4A6E749}" type="pres">
      <dgm:prSet presAssocID="{0F561DD0-AFF6-45D7-AD0A-03B621E680A5}" presName="hierChild5" presStyleCnt="0"/>
      <dgm:spPr/>
      <dgm:t>
        <a:bodyPr/>
        <a:lstStyle/>
        <a:p>
          <a:endParaRPr lang="en-US"/>
        </a:p>
      </dgm:t>
    </dgm:pt>
    <dgm:pt modelId="{1E765430-2B92-49FE-B917-C05BCB130E5C}" type="pres">
      <dgm:prSet presAssocID="{FFA4D12F-0D14-4581-997C-142B3894D753}" presName="hierChild3" presStyleCnt="0"/>
      <dgm:spPr/>
      <dgm:t>
        <a:bodyPr/>
        <a:lstStyle/>
        <a:p>
          <a:endParaRPr lang="en-US"/>
        </a:p>
      </dgm:t>
    </dgm:pt>
  </dgm:ptLst>
  <dgm:cxnLst>
    <dgm:cxn modelId="{173D60F9-B8D0-400B-9A7C-5EF761AB0D33}" srcId="{FFA4D12F-0D14-4581-997C-142B3894D753}" destId="{77C99786-7858-4BD5-8582-6BBD8DA215C1}" srcOrd="2" destOrd="0" parTransId="{C7D32048-2881-4973-9E9A-80C0E9F0BC97}" sibTransId="{7A8C7F13-9846-4D9E-A742-506652DE4760}"/>
    <dgm:cxn modelId="{5231412D-79E0-4EEC-B891-9C120810A46C}" type="presOf" srcId="{0F561DD0-AFF6-45D7-AD0A-03B621E680A5}" destId="{DA2DAC08-B967-43C5-AA81-625B94819E05}" srcOrd="0" destOrd="0" presId="urn:microsoft.com/office/officeart/2005/8/layout/orgChart1"/>
    <dgm:cxn modelId="{FD010683-4F2E-40AA-9263-A377CA22E45E}" type="presOf" srcId="{8E8F4C8E-7471-48F3-A66E-D7EC603536FB}" destId="{89ECB487-A6EF-4D66-88C6-8E22B0D5DDBC}" srcOrd="0" destOrd="0" presId="urn:microsoft.com/office/officeart/2005/8/layout/orgChart1"/>
    <dgm:cxn modelId="{6F48B0D0-1754-4D44-8D9D-4C731A893C24}" type="presOf" srcId="{1D57FB8E-45E0-44AA-B97F-59E32BA32095}" destId="{A09FC9C4-8CA4-40A7-A80F-CAC36B44AF58}" srcOrd="0" destOrd="0" presId="urn:microsoft.com/office/officeart/2005/8/layout/orgChart1"/>
    <dgm:cxn modelId="{A4CD2679-51F5-4F54-A2E4-EEEC8BF45666}" type="presOf" srcId="{0014AF81-CBC3-42D1-98CA-563FD087AB3F}" destId="{7DC0FEA5-305A-4239-9549-5C2063EA9B83}" srcOrd="1" destOrd="0" presId="urn:microsoft.com/office/officeart/2005/8/layout/orgChart1"/>
    <dgm:cxn modelId="{F3E62395-78BE-4DA8-80A8-17ACE95EB39B}" srcId="{E142DA7A-D5A5-42AC-A73E-2913AF02F769}" destId="{FFA4D12F-0D14-4581-997C-142B3894D753}" srcOrd="0" destOrd="0" parTransId="{D2DC16FF-F135-417B-9026-309BB481A76D}" sibTransId="{CEFF0C51-B721-4EA0-B4A0-5B294A31E342}"/>
    <dgm:cxn modelId="{9BD15571-2BE3-40D9-A21B-AF72B83CFAD4}" srcId="{FFA4D12F-0D14-4581-997C-142B3894D753}" destId="{0014AF81-CBC3-42D1-98CA-563FD087AB3F}" srcOrd="1" destOrd="0" parTransId="{64E55B99-18CC-4839-B829-5594BB8AA166}" sibTransId="{D934B72E-D2D3-425D-AC8A-F5B0E8AB3A5D}"/>
    <dgm:cxn modelId="{5ACF9477-606B-44B3-B891-274A0E1EB22A}" type="presOf" srcId="{0F561DD0-AFF6-45D7-AD0A-03B621E680A5}" destId="{57F60F06-2A6D-4A28-8690-DEA6A557B509}" srcOrd="1" destOrd="0" presId="urn:microsoft.com/office/officeart/2005/8/layout/orgChart1"/>
    <dgm:cxn modelId="{88827551-1D47-4906-917F-666F08A3EAD4}" type="presOf" srcId="{C7D32048-2881-4973-9E9A-80C0E9F0BC97}" destId="{7BB974E8-67FB-4580-90D2-3AADFFD1D6F9}" srcOrd="0" destOrd="0" presId="urn:microsoft.com/office/officeart/2005/8/layout/orgChart1"/>
    <dgm:cxn modelId="{D02E95FB-1DBB-4B8F-A1A5-0CDF7A8E818D}" type="presOf" srcId="{E142DA7A-D5A5-42AC-A73E-2913AF02F769}" destId="{C4E08B8F-5123-4930-A519-4CFDC84C8532}" srcOrd="0" destOrd="0" presId="urn:microsoft.com/office/officeart/2005/8/layout/orgChart1"/>
    <dgm:cxn modelId="{2D7835C0-7414-4525-A790-3DCF45B3E5C4}" type="presOf" srcId="{8E8F4C8E-7471-48F3-A66E-D7EC603536FB}" destId="{4EA81487-6E5B-4F58-AE3A-FEB3C9B2244A}" srcOrd="1" destOrd="0" presId="urn:microsoft.com/office/officeart/2005/8/layout/orgChart1"/>
    <dgm:cxn modelId="{59DA1FD4-C388-462B-8D0F-5D7B9EE28AAA}" type="presOf" srcId="{FDA63D8D-5074-49B7-809B-088D6B6EF7EC}" destId="{F4FE0C1C-706D-42ED-A73E-0146AF3BFD1C}" srcOrd="0" destOrd="0" presId="urn:microsoft.com/office/officeart/2005/8/layout/orgChart1"/>
    <dgm:cxn modelId="{C4773259-1395-44B2-AF22-AE7B2ED998BD}" type="presOf" srcId="{77C99786-7858-4BD5-8582-6BBD8DA215C1}" destId="{C47D4A35-D43D-4973-9D80-630177A33745}" srcOrd="0" destOrd="0" presId="urn:microsoft.com/office/officeart/2005/8/layout/orgChart1"/>
    <dgm:cxn modelId="{317331E6-31E6-485C-976E-D66146E643D9}" type="presOf" srcId="{64E55B99-18CC-4839-B829-5594BB8AA166}" destId="{143015CE-73D8-42E9-80A3-4EF8C0B27521}" srcOrd="0" destOrd="0" presId="urn:microsoft.com/office/officeart/2005/8/layout/orgChart1"/>
    <dgm:cxn modelId="{48C119C0-73F2-465D-BE75-AF7F95DFADF0}" type="presOf" srcId="{FFA4D12F-0D14-4581-997C-142B3894D753}" destId="{B8138B1D-5BB1-4862-86FE-5C76DB9EAC3C}" srcOrd="0" destOrd="0" presId="urn:microsoft.com/office/officeart/2005/8/layout/orgChart1"/>
    <dgm:cxn modelId="{1D228555-0511-49D6-BC55-9E31625E592B}" type="presOf" srcId="{FFA4D12F-0D14-4581-997C-142B3894D753}" destId="{BE990317-94DB-4D5F-980F-D0E11C503EC5}" srcOrd="1" destOrd="0" presId="urn:microsoft.com/office/officeart/2005/8/layout/orgChart1"/>
    <dgm:cxn modelId="{26B35081-1EC0-4121-8761-859DB7863A66}" srcId="{FFA4D12F-0D14-4581-997C-142B3894D753}" destId="{0F561DD0-AFF6-45D7-AD0A-03B621E680A5}" srcOrd="3" destOrd="0" parTransId="{FDA63D8D-5074-49B7-809B-088D6B6EF7EC}" sibTransId="{0380B827-1D85-4954-9433-7A59C527D945}"/>
    <dgm:cxn modelId="{74476DDD-60DC-480D-B471-9E0A41F85D1A}" type="presOf" srcId="{0014AF81-CBC3-42D1-98CA-563FD087AB3F}" destId="{225E7922-F741-4A62-B528-C29CEFCB1F41}" srcOrd="0" destOrd="0" presId="urn:microsoft.com/office/officeart/2005/8/layout/orgChart1"/>
    <dgm:cxn modelId="{2DB54726-010B-47B4-9FAE-85D36436273E}" srcId="{FFA4D12F-0D14-4581-997C-142B3894D753}" destId="{8E8F4C8E-7471-48F3-A66E-D7EC603536FB}" srcOrd="0" destOrd="0" parTransId="{1D57FB8E-45E0-44AA-B97F-59E32BA32095}" sibTransId="{DFE532B6-71C0-4459-87E9-C83A49ECD069}"/>
    <dgm:cxn modelId="{EF2DB056-3B2F-4A12-979C-C0A9612C10BA}" type="presOf" srcId="{77C99786-7858-4BD5-8582-6BBD8DA215C1}" destId="{77AE40DF-12C3-47EF-9AAE-B5E2CC717F3B}" srcOrd="1" destOrd="0" presId="urn:microsoft.com/office/officeart/2005/8/layout/orgChart1"/>
    <dgm:cxn modelId="{637D6D54-C02F-4E95-9F0E-7484EAFA286F}" type="presParOf" srcId="{C4E08B8F-5123-4930-A519-4CFDC84C8532}" destId="{8841AE0A-CC55-4FEB-B799-78A8ED233041}" srcOrd="0" destOrd="0" presId="urn:microsoft.com/office/officeart/2005/8/layout/orgChart1"/>
    <dgm:cxn modelId="{0D5A87C4-3CDE-42F6-BBD6-FDB66618EDB6}" type="presParOf" srcId="{8841AE0A-CC55-4FEB-B799-78A8ED233041}" destId="{7AE5FE94-7212-4777-AB77-0CA3C3973798}" srcOrd="0" destOrd="0" presId="urn:microsoft.com/office/officeart/2005/8/layout/orgChart1"/>
    <dgm:cxn modelId="{FD5349C7-B63D-4904-B042-685BE9CE3082}" type="presParOf" srcId="{7AE5FE94-7212-4777-AB77-0CA3C3973798}" destId="{B8138B1D-5BB1-4862-86FE-5C76DB9EAC3C}" srcOrd="0" destOrd="0" presId="urn:microsoft.com/office/officeart/2005/8/layout/orgChart1"/>
    <dgm:cxn modelId="{0C15DC0E-203D-4FD7-BF22-69DE8C900591}" type="presParOf" srcId="{7AE5FE94-7212-4777-AB77-0CA3C3973798}" destId="{BE990317-94DB-4D5F-980F-D0E11C503EC5}" srcOrd="1" destOrd="0" presId="urn:microsoft.com/office/officeart/2005/8/layout/orgChart1"/>
    <dgm:cxn modelId="{CB3BD1AA-156C-40C4-980C-EB8F5C7A5907}" type="presParOf" srcId="{8841AE0A-CC55-4FEB-B799-78A8ED233041}" destId="{C89B5625-38A2-4A48-A723-75767F48431A}" srcOrd="1" destOrd="0" presId="urn:microsoft.com/office/officeart/2005/8/layout/orgChart1"/>
    <dgm:cxn modelId="{6C7ECEE5-2722-4CD2-9D0E-2B21CCC2F9DD}" type="presParOf" srcId="{C89B5625-38A2-4A48-A723-75767F48431A}" destId="{A09FC9C4-8CA4-40A7-A80F-CAC36B44AF58}" srcOrd="0" destOrd="0" presId="urn:microsoft.com/office/officeart/2005/8/layout/orgChart1"/>
    <dgm:cxn modelId="{AEE11C7F-23C7-489C-AF13-9C72326787F0}" type="presParOf" srcId="{C89B5625-38A2-4A48-A723-75767F48431A}" destId="{A275E7BA-3993-472D-BA0F-B0912C4A2EC1}" srcOrd="1" destOrd="0" presId="urn:microsoft.com/office/officeart/2005/8/layout/orgChart1"/>
    <dgm:cxn modelId="{CD916DAB-278E-4BA7-8E44-A288CAA67D19}" type="presParOf" srcId="{A275E7BA-3993-472D-BA0F-B0912C4A2EC1}" destId="{AE086D57-CBD7-4665-95F6-0640D27CF6F2}" srcOrd="0" destOrd="0" presId="urn:microsoft.com/office/officeart/2005/8/layout/orgChart1"/>
    <dgm:cxn modelId="{2E955F3D-4CD9-4BDC-A79D-97F960EB575F}" type="presParOf" srcId="{AE086D57-CBD7-4665-95F6-0640D27CF6F2}" destId="{89ECB487-A6EF-4D66-88C6-8E22B0D5DDBC}" srcOrd="0" destOrd="0" presId="urn:microsoft.com/office/officeart/2005/8/layout/orgChart1"/>
    <dgm:cxn modelId="{D2669B7D-793B-4608-8FA0-8C3EF8CC191E}" type="presParOf" srcId="{AE086D57-CBD7-4665-95F6-0640D27CF6F2}" destId="{4EA81487-6E5B-4F58-AE3A-FEB3C9B2244A}" srcOrd="1" destOrd="0" presId="urn:microsoft.com/office/officeart/2005/8/layout/orgChart1"/>
    <dgm:cxn modelId="{D93D7B5C-D541-4F26-9E31-0352191D34EB}" type="presParOf" srcId="{A275E7BA-3993-472D-BA0F-B0912C4A2EC1}" destId="{1BD5EE1D-10B9-486D-B8A9-A1E08D381C10}" srcOrd="1" destOrd="0" presId="urn:microsoft.com/office/officeart/2005/8/layout/orgChart1"/>
    <dgm:cxn modelId="{EB13B4B3-616D-4A5B-86C6-92F6C0E77DFC}" type="presParOf" srcId="{A275E7BA-3993-472D-BA0F-B0912C4A2EC1}" destId="{87CC5682-8E02-4197-9691-6F9DF307B5F9}" srcOrd="2" destOrd="0" presId="urn:microsoft.com/office/officeart/2005/8/layout/orgChart1"/>
    <dgm:cxn modelId="{C8E361B3-CF94-4620-B8EB-A97B2C0AC9F7}" type="presParOf" srcId="{C89B5625-38A2-4A48-A723-75767F48431A}" destId="{143015CE-73D8-42E9-80A3-4EF8C0B27521}" srcOrd="2" destOrd="0" presId="urn:microsoft.com/office/officeart/2005/8/layout/orgChart1"/>
    <dgm:cxn modelId="{67DB1540-AD11-4053-9C0E-34556841AF4A}" type="presParOf" srcId="{C89B5625-38A2-4A48-A723-75767F48431A}" destId="{F367BD30-1B31-4FE1-8552-2148F8309387}" srcOrd="3" destOrd="0" presId="urn:microsoft.com/office/officeart/2005/8/layout/orgChart1"/>
    <dgm:cxn modelId="{F5EFA6ED-6310-4F8A-BBA1-05A04EBF3CC6}" type="presParOf" srcId="{F367BD30-1B31-4FE1-8552-2148F8309387}" destId="{9B904FF9-25B8-427C-AD93-478A2DC281D4}" srcOrd="0" destOrd="0" presId="urn:microsoft.com/office/officeart/2005/8/layout/orgChart1"/>
    <dgm:cxn modelId="{B574F97C-BE8B-41FE-ACE9-E06A673290E7}" type="presParOf" srcId="{9B904FF9-25B8-427C-AD93-478A2DC281D4}" destId="{225E7922-F741-4A62-B528-C29CEFCB1F41}" srcOrd="0" destOrd="0" presId="urn:microsoft.com/office/officeart/2005/8/layout/orgChart1"/>
    <dgm:cxn modelId="{7F6DCAF0-8988-4861-8D81-D3BC7693F5E3}" type="presParOf" srcId="{9B904FF9-25B8-427C-AD93-478A2DC281D4}" destId="{7DC0FEA5-305A-4239-9549-5C2063EA9B83}" srcOrd="1" destOrd="0" presId="urn:microsoft.com/office/officeart/2005/8/layout/orgChart1"/>
    <dgm:cxn modelId="{C33AB14B-C0A5-49B3-B961-D0F26D2558F0}" type="presParOf" srcId="{F367BD30-1B31-4FE1-8552-2148F8309387}" destId="{EED4F4A8-ADEB-43DB-81C5-C76CC3BC909F}" srcOrd="1" destOrd="0" presId="urn:microsoft.com/office/officeart/2005/8/layout/orgChart1"/>
    <dgm:cxn modelId="{8C8AF1D5-9648-4745-92F9-CC3D40BED52B}" type="presParOf" srcId="{F367BD30-1B31-4FE1-8552-2148F8309387}" destId="{2849196E-A4B8-4CDC-B519-6EAAB012BCFA}" srcOrd="2" destOrd="0" presId="urn:microsoft.com/office/officeart/2005/8/layout/orgChart1"/>
    <dgm:cxn modelId="{C2FC294E-A898-4E50-A189-B95174C0E823}" type="presParOf" srcId="{C89B5625-38A2-4A48-A723-75767F48431A}" destId="{7BB974E8-67FB-4580-90D2-3AADFFD1D6F9}" srcOrd="4" destOrd="0" presId="urn:microsoft.com/office/officeart/2005/8/layout/orgChart1"/>
    <dgm:cxn modelId="{E8F9FD5E-6287-4210-85B6-DAF80B21A5F1}" type="presParOf" srcId="{C89B5625-38A2-4A48-A723-75767F48431A}" destId="{9AD960E9-84FD-482C-9309-B9487B599829}" srcOrd="5" destOrd="0" presId="urn:microsoft.com/office/officeart/2005/8/layout/orgChart1"/>
    <dgm:cxn modelId="{42FCC49B-454B-40AE-AFC0-7F2F757632CB}" type="presParOf" srcId="{9AD960E9-84FD-482C-9309-B9487B599829}" destId="{410C51E5-4D4E-4DAC-A093-0084BF3493E1}" srcOrd="0" destOrd="0" presId="urn:microsoft.com/office/officeart/2005/8/layout/orgChart1"/>
    <dgm:cxn modelId="{7FB00BB8-7157-4CDE-8EAE-CE0B6622C05B}" type="presParOf" srcId="{410C51E5-4D4E-4DAC-A093-0084BF3493E1}" destId="{C47D4A35-D43D-4973-9D80-630177A33745}" srcOrd="0" destOrd="0" presId="urn:microsoft.com/office/officeart/2005/8/layout/orgChart1"/>
    <dgm:cxn modelId="{E86A49FF-7AAA-47CE-9D50-3F9BD1A3E544}" type="presParOf" srcId="{410C51E5-4D4E-4DAC-A093-0084BF3493E1}" destId="{77AE40DF-12C3-47EF-9AAE-B5E2CC717F3B}" srcOrd="1" destOrd="0" presId="urn:microsoft.com/office/officeart/2005/8/layout/orgChart1"/>
    <dgm:cxn modelId="{381647AA-933A-4652-B697-4644B3D1168B}" type="presParOf" srcId="{9AD960E9-84FD-482C-9309-B9487B599829}" destId="{A7844A78-31A5-4886-82E0-34FC11FB7710}" srcOrd="1" destOrd="0" presId="urn:microsoft.com/office/officeart/2005/8/layout/orgChart1"/>
    <dgm:cxn modelId="{1631BFD5-9728-4106-B5AA-E3F0861E72AE}" type="presParOf" srcId="{9AD960E9-84FD-482C-9309-B9487B599829}" destId="{8BB1294E-F789-415A-911A-867148702DEF}" srcOrd="2" destOrd="0" presId="urn:microsoft.com/office/officeart/2005/8/layout/orgChart1"/>
    <dgm:cxn modelId="{718037E6-BA23-4221-8C98-DC93FB9312F1}" type="presParOf" srcId="{C89B5625-38A2-4A48-A723-75767F48431A}" destId="{F4FE0C1C-706D-42ED-A73E-0146AF3BFD1C}" srcOrd="6" destOrd="0" presId="urn:microsoft.com/office/officeart/2005/8/layout/orgChart1"/>
    <dgm:cxn modelId="{371AFC6F-97E2-4FB1-9FB8-53B01EB1C18A}" type="presParOf" srcId="{C89B5625-38A2-4A48-A723-75767F48431A}" destId="{4E802BEA-4A10-4DC7-9D42-239C3C41F720}" srcOrd="7" destOrd="0" presId="urn:microsoft.com/office/officeart/2005/8/layout/orgChart1"/>
    <dgm:cxn modelId="{EE4B076A-F8AD-4B76-BCE7-2985F815E045}" type="presParOf" srcId="{4E802BEA-4A10-4DC7-9D42-239C3C41F720}" destId="{33F11990-0A16-4F2C-BEAA-A9706E47248F}" srcOrd="0" destOrd="0" presId="urn:microsoft.com/office/officeart/2005/8/layout/orgChart1"/>
    <dgm:cxn modelId="{C006288D-0EC8-4F1E-AF8F-6E3C101AF74E}" type="presParOf" srcId="{33F11990-0A16-4F2C-BEAA-A9706E47248F}" destId="{DA2DAC08-B967-43C5-AA81-625B94819E05}" srcOrd="0" destOrd="0" presId="urn:microsoft.com/office/officeart/2005/8/layout/orgChart1"/>
    <dgm:cxn modelId="{AD4C52B0-632C-4687-A055-E362A45EA30D}" type="presParOf" srcId="{33F11990-0A16-4F2C-BEAA-A9706E47248F}" destId="{57F60F06-2A6D-4A28-8690-DEA6A557B509}" srcOrd="1" destOrd="0" presId="urn:microsoft.com/office/officeart/2005/8/layout/orgChart1"/>
    <dgm:cxn modelId="{0F6591CE-F54D-4B0C-A6C2-8DB52D675AD7}" type="presParOf" srcId="{4E802BEA-4A10-4DC7-9D42-239C3C41F720}" destId="{113D4CB9-BAF3-4E25-A465-F1CAE67F2E23}" srcOrd="1" destOrd="0" presId="urn:microsoft.com/office/officeart/2005/8/layout/orgChart1"/>
    <dgm:cxn modelId="{5DAC7464-4604-4583-9CFB-968D5D9324EE}" type="presParOf" srcId="{4E802BEA-4A10-4DC7-9D42-239C3C41F720}" destId="{33F27BB8-503B-4F52-9DA2-4526C4A6E749}" srcOrd="2" destOrd="0" presId="urn:microsoft.com/office/officeart/2005/8/layout/orgChart1"/>
    <dgm:cxn modelId="{10A3A34E-EFAB-475B-99B5-E5B36DD8B334}" type="presParOf" srcId="{8841AE0A-CC55-4FEB-B799-78A8ED233041}" destId="{1E765430-2B92-49FE-B917-C05BCB130E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42DA7A-D5A5-42AC-A73E-2913AF02F7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61DD0-AFF6-45D7-AD0A-03B621E680A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9FFCC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كفاءة المعدات والصيانة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FDA63D8D-5074-49B7-809B-088D6B6EF7EC}" type="parTrans" cxnId="{26B35081-1EC0-4121-8761-859DB7863A6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80B827-1D85-4954-9433-7A59C527D945}" type="sibTrans" cxnId="{26B35081-1EC0-4121-8761-859DB7863A66}">
      <dgm:prSet/>
      <dgm:spPr/>
      <dgm:t>
        <a:bodyPr/>
        <a:lstStyle/>
        <a:p>
          <a:endParaRPr lang="en-US"/>
        </a:p>
      </dgm:t>
    </dgm:pt>
    <dgm:pt modelId="{77C99786-7858-4BD5-8582-6BBD8DA215C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CCFF"/>
        </a:solidFill>
      </dgm:spPr>
      <dgm:t>
        <a:bodyPr/>
        <a:lstStyle/>
        <a:p>
          <a:pPr rtl="0"/>
          <a:r>
            <a:rPr lang="ar-SA" b="1" dirty="0" smtClean="0">
              <a:solidFill>
                <a:prstClr val="black"/>
              </a:solidFill>
            </a:rPr>
            <a:t>مخاطر عدم توفر العمالة المدربة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C7D32048-2881-4973-9E9A-80C0E9F0BC97}" type="parTrans" cxnId="{173D60F9-B8D0-400B-9A7C-5EF761AB0D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8C7F13-9846-4D9E-A742-506652DE4760}" type="sibTrans" cxnId="{173D60F9-B8D0-400B-9A7C-5EF761AB0D33}">
      <dgm:prSet/>
      <dgm:spPr/>
      <dgm:t>
        <a:bodyPr/>
        <a:lstStyle/>
        <a:p>
          <a:endParaRPr lang="en-US"/>
        </a:p>
      </dgm:t>
    </dgm:pt>
    <dgm:pt modelId="{0014AF81-CBC3-42D1-98CA-563FD087AB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pPr rtl="1"/>
          <a:r>
            <a:rPr lang="ar-SA" b="1" dirty="0" smtClean="0">
              <a:solidFill>
                <a:prstClr val="black"/>
              </a:solidFill>
            </a:rPr>
            <a:t>مخاطر بشرية/الاحتيال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64E55B99-18CC-4839-B829-5594BB8AA166}" type="parTrans" cxnId="{9BD15571-2BE3-40D9-A21B-AF72B83CFAD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934B72E-D2D3-425D-AC8A-F5B0E8AB3A5D}" type="sibTrans" cxnId="{9BD15571-2BE3-40D9-A21B-AF72B83CFAD4}">
      <dgm:prSet/>
      <dgm:spPr/>
      <dgm:t>
        <a:bodyPr/>
        <a:lstStyle/>
        <a:p>
          <a:endParaRPr lang="en-US"/>
        </a:p>
      </dgm:t>
    </dgm:pt>
    <dgm:pt modelId="{8E8F4C8E-7471-48F3-A66E-D7EC603536F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DF2FD"/>
        </a:solidFill>
      </dgm:spPr>
      <dgm:t>
        <a:bodyPr/>
        <a:lstStyle/>
        <a:p>
          <a:pPr rtl="0"/>
          <a:r>
            <a:rPr kumimoji="0" lang="ar-SA" b="1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انظمة العمل والمعلومات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D57FB8E-45E0-44AA-B97F-59E32BA32095}" type="parTrans" cxnId="{2DB54726-010B-47B4-9FAE-85D3643627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E532B6-71C0-4459-87E9-C83A49ECD069}" type="sibTrans" cxnId="{2DB54726-010B-47B4-9FAE-85D36436273E}">
      <dgm:prSet/>
      <dgm:spPr/>
      <dgm:t>
        <a:bodyPr/>
        <a:lstStyle/>
        <a:p>
          <a:endParaRPr lang="en-US"/>
        </a:p>
      </dgm:t>
    </dgm:pt>
    <dgm:pt modelId="{FFA4D12F-0D14-4581-997C-142B3894D75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CEBE0"/>
        </a:solidFill>
      </dgm:spPr>
      <dgm:t>
        <a:bodyPr/>
        <a:lstStyle/>
        <a:p>
          <a:r>
            <a:rPr lang="ar-SA" sz="3200" b="1" dirty="0" smtClean="0"/>
            <a:t>المخاطر </a:t>
          </a:r>
          <a:r>
            <a:rPr lang="ar-SA" sz="3200" b="1" dirty="0" smtClean="0"/>
            <a:t>التشغيلية</a:t>
          </a:r>
          <a:endParaRPr lang="en-US" sz="3200" b="1" dirty="0"/>
        </a:p>
      </dgm:t>
    </dgm:pt>
    <dgm:pt modelId="{CEFF0C51-B721-4EA0-B4A0-5B294A31E342}" type="sibTrans" cxnId="{F3E62395-78BE-4DA8-80A8-17ACE95EB39B}">
      <dgm:prSet/>
      <dgm:spPr/>
      <dgm:t>
        <a:bodyPr/>
        <a:lstStyle/>
        <a:p>
          <a:endParaRPr lang="en-US"/>
        </a:p>
      </dgm:t>
    </dgm:pt>
    <dgm:pt modelId="{D2DC16FF-F135-417B-9026-309BB481A76D}" type="parTrans" cxnId="{F3E62395-78BE-4DA8-80A8-17ACE95EB39B}">
      <dgm:prSet/>
      <dgm:spPr/>
      <dgm:t>
        <a:bodyPr/>
        <a:lstStyle/>
        <a:p>
          <a:endParaRPr lang="en-US"/>
        </a:p>
      </dgm:t>
    </dgm:pt>
    <dgm:pt modelId="{C4E08B8F-5123-4930-A519-4CFDC84C8532}" type="pres">
      <dgm:prSet presAssocID="{E142DA7A-D5A5-42AC-A73E-2913AF02F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1AE0A-CC55-4FEB-B799-78A8ED233041}" type="pres">
      <dgm:prSet presAssocID="{FFA4D12F-0D14-4581-997C-142B3894D75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E5FE94-7212-4777-AB77-0CA3C3973798}" type="pres">
      <dgm:prSet presAssocID="{FFA4D12F-0D14-4581-997C-142B3894D753}" presName="rootComposite1" presStyleCnt="0"/>
      <dgm:spPr/>
      <dgm:t>
        <a:bodyPr/>
        <a:lstStyle/>
        <a:p>
          <a:endParaRPr lang="en-US"/>
        </a:p>
      </dgm:t>
    </dgm:pt>
    <dgm:pt modelId="{B8138B1D-5BB1-4862-86FE-5C76DB9EAC3C}" type="pres">
      <dgm:prSet presAssocID="{FFA4D12F-0D14-4581-997C-142B3894D753}" presName="rootText1" presStyleLbl="node0" presStyleIdx="0" presStyleCnt="1" custScaleX="169942" custLinFactNeighborX="2273" custLinFactNeighborY="-75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90317-94DB-4D5F-980F-D0E11C503EC5}" type="pres">
      <dgm:prSet presAssocID="{FFA4D12F-0D14-4581-997C-142B3894D7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9B5625-38A2-4A48-A723-75767F48431A}" type="pres">
      <dgm:prSet presAssocID="{FFA4D12F-0D14-4581-997C-142B3894D753}" presName="hierChild2" presStyleCnt="0"/>
      <dgm:spPr/>
      <dgm:t>
        <a:bodyPr/>
        <a:lstStyle/>
        <a:p>
          <a:endParaRPr lang="en-US"/>
        </a:p>
      </dgm:t>
    </dgm:pt>
    <dgm:pt modelId="{A09FC9C4-8CA4-40A7-A80F-CAC36B44AF58}" type="pres">
      <dgm:prSet presAssocID="{1D57FB8E-45E0-44AA-B97F-59E32BA320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275E7BA-3993-472D-BA0F-B0912C4A2EC1}" type="pres">
      <dgm:prSet presAssocID="{8E8F4C8E-7471-48F3-A66E-D7EC603536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086D57-CBD7-4665-95F6-0640D27CF6F2}" type="pres">
      <dgm:prSet presAssocID="{8E8F4C8E-7471-48F3-A66E-D7EC603536FB}" presName="rootComposite" presStyleCnt="0"/>
      <dgm:spPr/>
      <dgm:t>
        <a:bodyPr/>
        <a:lstStyle/>
        <a:p>
          <a:endParaRPr lang="en-US"/>
        </a:p>
      </dgm:t>
    </dgm:pt>
    <dgm:pt modelId="{89ECB487-A6EF-4D66-88C6-8E22B0D5DDBC}" type="pres">
      <dgm:prSet presAssocID="{8E8F4C8E-7471-48F3-A66E-D7EC603536F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81487-6E5B-4F58-AE3A-FEB3C9B2244A}" type="pres">
      <dgm:prSet presAssocID="{8E8F4C8E-7471-48F3-A66E-D7EC603536FB}" presName="rootConnector" presStyleLbl="node2" presStyleIdx="0" presStyleCnt="4"/>
      <dgm:spPr/>
      <dgm:t>
        <a:bodyPr/>
        <a:lstStyle/>
        <a:p>
          <a:endParaRPr lang="en-US"/>
        </a:p>
      </dgm:t>
    </dgm:pt>
    <dgm:pt modelId="{1BD5EE1D-10B9-486D-B8A9-A1E08D381C10}" type="pres">
      <dgm:prSet presAssocID="{8E8F4C8E-7471-48F3-A66E-D7EC603536FB}" presName="hierChild4" presStyleCnt="0"/>
      <dgm:spPr/>
      <dgm:t>
        <a:bodyPr/>
        <a:lstStyle/>
        <a:p>
          <a:endParaRPr lang="en-US"/>
        </a:p>
      </dgm:t>
    </dgm:pt>
    <dgm:pt modelId="{87CC5682-8E02-4197-9691-6F9DF307B5F9}" type="pres">
      <dgm:prSet presAssocID="{8E8F4C8E-7471-48F3-A66E-D7EC603536FB}" presName="hierChild5" presStyleCnt="0"/>
      <dgm:spPr/>
      <dgm:t>
        <a:bodyPr/>
        <a:lstStyle/>
        <a:p>
          <a:endParaRPr lang="en-US"/>
        </a:p>
      </dgm:t>
    </dgm:pt>
    <dgm:pt modelId="{143015CE-73D8-42E9-80A3-4EF8C0B27521}" type="pres">
      <dgm:prSet presAssocID="{64E55B99-18CC-4839-B829-5594BB8AA16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367BD30-1B31-4FE1-8552-2148F8309387}" type="pres">
      <dgm:prSet presAssocID="{0014AF81-CBC3-42D1-98CA-563FD087A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04FF9-25B8-427C-AD93-478A2DC281D4}" type="pres">
      <dgm:prSet presAssocID="{0014AF81-CBC3-42D1-98CA-563FD087AB3F}" presName="rootComposite" presStyleCnt="0"/>
      <dgm:spPr/>
      <dgm:t>
        <a:bodyPr/>
        <a:lstStyle/>
        <a:p>
          <a:endParaRPr lang="en-US"/>
        </a:p>
      </dgm:t>
    </dgm:pt>
    <dgm:pt modelId="{225E7922-F741-4A62-B528-C29CEFCB1F41}" type="pres">
      <dgm:prSet presAssocID="{0014AF81-CBC3-42D1-98CA-563FD087AB3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0FEA5-305A-4239-9549-5C2063EA9B83}" type="pres">
      <dgm:prSet presAssocID="{0014AF81-CBC3-42D1-98CA-563FD087AB3F}" presName="rootConnector" presStyleLbl="node2" presStyleIdx="1" presStyleCnt="4"/>
      <dgm:spPr/>
      <dgm:t>
        <a:bodyPr/>
        <a:lstStyle/>
        <a:p>
          <a:endParaRPr lang="en-US"/>
        </a:p>
      </dgm:t>
    </dgm:pt>
    <dgm:pt modelId="{EED4F4A8-ADEB-43DB-81C5-C76CC3BC909F}" type="pres">
      <dgm:prSet presAssocID="{0014AF81-CBC3-42D1-98CA-563FD087AB3F}" presName="hierChild4" presStyleCnt="0"/>
      <dgm:spPr/>
      <dgm:t>
        <a:bodyPr/>
        <a:lstStyle/>
        <a:p>
          <a:endParaRPr lang="en-US"/>
        </a:p>
      </dgm:t>
    </dgm:pt>
    <dgm:pt modelId="{2849196E-A4B8-4CDC-B519-6EAAB012BCFA}" type="pres">
      <dgm:prSet presAssocID="{0014AF81-CBC3-42D1-98CA-563FD087AB3F}" presName="hierChild5" presStyleCnt="0"/>
      <dgm:spPr/>
      <dgm:t>
        <a:bodyPr/>
        <a:lstStyle/>
        <a:p>
          <a:endParaRPr lang="en-US"/>
        </a:p>
      </dgm:t>
    </dgm:pt>
    <dgm:pt modelId="{7BB974E8-67FB-4580-90D2-3AADFFD1D6F9}" type="pres">
      <dgm:prSet presAssocID="{C7D32048-2881-4973-9E9A-80C0E9F0BC9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AD960E9-84FD-482C-9309-B9487B599829}" type="pres">
      <dgm:prSet presAssocID="{77C99786-7858-4BD5-8582-6BBD8DA215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0C51E5-4D4E-4DAC-A093-0084BF3493E1}" type="pres">
      <dgm:prSet presAssocID="{77C99786-7858-4BD5-8582-6BBD8DA215C1}" presName="rootComposite" presStyleCnt="0"/>
      <dgm:spPr/>
      <dgm:t>
        <a:bodyPr/>
        <a:lstStyle/>
        <a:p>
          <a:endParaRPr lang="en-US"/>
        </a:p>
      </dgm:t>
    </dgm:pt>
    <dgm:pt modelId="{C47D4A35-D43D-4973-9D80-630177A33745}" type="pres">
      <dgm:prSet presAssocID="{77C99786-7858-4BD5-8582-6BBD8DA215C1}" presName="rootText" presStyleLbl="node2" presStyleIdx="2" presStyleCnt="4" custScaleX="91546" custScaleY="99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40DF-12C3-47EF-9AAE-B5E2CC717F3B}" type="pres">
      <dgm:prSet presAssocID="{77C99786-7858-4BD5-8582-6BBD8DA215C1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844A78-31A5-4886-82E0-34FC11FB7710}" type="pres">
      <dgm:prSet presAssocID="{77C99786-7858-4BD5-8582-6BBD8DA215C1}" presName="hierChild4" presStyleCnt="0"/>
      <dgm:spPr/>
      <dgm:t>
        <a:bodyPr/>
        <a:lstStyle/>
        <a:p>
          <a:endParaRPr lang="en-US"/>
        </a:p>
      </dgm:t>
    </dgm:pt>
    <dgm:pt modelId="{8BB1294E-F789-415A-911A-867148702DEF}" type="pres">
      <dgm:prSet presAssocID="{77C99786-7858-4BD5-8582-6BBD8DA215C1}" presName="hierChild5" presStyleCnt="0"/>
      <dgm:spPr/>
      <dgm:t>
        <a:bodyPr/>
        <a:lstStyle/>
        <a:p>
          <a:endParaRPr lang="en-US"/>
        </a:p>
      </dgm:t>
    </dgm:pt>
    <dgm:pt modelId="{F4FE0C1C-706D-42ED-A73E-0146AF3BFD1C}" type="pres">
      <dgm:prSet presAssocID="{FDA63D8D-5074-49B7-809B-088D6B6EF7E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E802BEA-4A10-4DC7-9D42-239C3C41F720}" type="pres">
      <dgm:prSet presAssocID="{0F561DD0-AFF6-45D7-AD0A-03B621E68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F11990-0A16-4F2C-BEAA-A9706E47248F}" type="pres">
      <dgm:prSet presAssocID="{0F561DD0-AFF6-45D7-AD0A-03B621E680A5}" presName="rootComposite" presStyleCnt="0"/>
      <dgm:spPr/>
      <dgm:t>
        <a:bodyPr/>
        <a:lstStyle/>
        <a:p>
          <a:endParaRPr lang="en-US"/>
        </a:p>
      </dgm:t>
    </dgm:pt>
    <dgm:pt modelId="{DA2DAC08-B967-43C5-AA81-625B94819E05}" type="pres">
      <dgm:prSet presAssocID="{0F561DD0-AFF6-45D7-AD0A-03B621E680A5}" presName="rootText" presStyleLbl="node2" presStyleIdx="3" presStyleCnt="4" custScaleX="96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60F06-2A6D-4A28-8690-DEA6A557B509}" type="pres">
      <dgm:prSet presAssocID="{0F561DD0-AFF6-45D7-AD0A-03B621E680A5}" presName="rootConnector" presStyleLbl="node2" presStyleIdx="3" presStyleCnt="4"/>
      <dgm:spPr/>
      <dgm:t>
        <a:bodyPr/>
        <a:lstStyle/>
        <a:p>
          <a:endParaRPr lang="en-US"/>
        </a:p>
      </dgm:t>
    </dgm:pt>
    <dgm:pt modelId="{113D4CB9-BAF3-4E25-A465-F1CAE67F2E23}" type="pres">
      <dgm:prSet presAssocID="{0F561DD0-AFF6-45D7-AD0A-03B621E680A5}" presName="hierChild4" presStyleCnt="0"/>
      <dgm:spPr/>
      <dgm:t>
        <a:bodyPr/>
        <a:lstStyle/>
        <a:p>
          <a:endParaRPr lang="en-US"/>
        </a:p>
      </dgm:t>
    </dgm:pt>
    <dgm:pt modelId="{33F27BB8-503B-4F52-9DA2-4526C4A6E749}" type="pres">
      <dgm:prSet presAssocID="{0F561DD0-AFF6-45D7-AD0A-03B621E680A5}" presName="hierChild5" presStyleCnt="0"/>
      <dgm:spPr/>
      <dgm:t>
        <a:bodyPr/>
        <a:lstStyle/>
        <a:p>
          <a:endParaRPr lang="en-US"/>
        </a:p>
      </dgm:t>
    </dgm:pt>
    <dgm:pt modelId="{1E765430-2B92-49FE-B917-C05BCB130E5C}" type="pres">
      <dgm:prSet presAssocID="{FFA4D12F-0D14-4581-997C-142B3894D753}" presName="hierChild3" presStyleCnt="0"/>
      <dgm:spPr/>
      <dgm:t>
        <a:bodyPr/>
        <a:lstStyle/>
        <a:p>
          <a:endParaRPr lang="en-US"/>
        </a:p>
      </dgm:t>
    </dgm:pt>
  </dgm:ptLst>
  <dgm:cxnLst>
    <dgm:cxn modelId="{173D60F9-B8D0-400B-9A7C-5EF761AB0D33}" srcId="{FFA4D12F-0D14-4581-997C-142B3894D753}" destId="{77C99786-7858-4BD5-8582-6BBD8DA215C1}" srcOrd="2" destOrd="0" parTransId="{C7D32048-2881-4973-9E9A-80C0E9F0BC97}" sibTransId="{7A8C7F13-9846-4D9E-A742-506652DE4760}"/>
    <dgm:cxn modelId="{5231412D-79E0-4EEC-B891-9C120810A46C}" type="presOf" srcId="{0F561DD0-AFF6-45D7-AD0A-03B621E680A5}" destId="{DA2DAC08-B967-43C5-AA81-625B94819E05}" srcOrd="0" destOrd="0" presId="urn:microsoft.com/office/officeart/2005/8/layout/orgChart1"/>
    <dgm:cxn modelId="{FD010683-4F2E-40AA-9263-A377CA22E45E}" type="presOf" srcId="{8E8F4C8E-7471-48F3-A66E-D7EC603536FB}" destId="{89ECB487-A6EF-4D66-88C6-8E22B0D5DDBC}" srcOrd="0" destOrd="0" presId="urn:microsoft.com/office/officeart/2005/8/layout/orgChart1"/>
    <dgm:cxn modelId="{6F48B0D0-1754-4D44-8D9D-4C731A893C24}" type="presOf" srcId="{1D57FB8E-45E0-44AA-B97F-59E32BA32095}" destId="{A09FC9C4-8CA4-40A7-A80F-CAC36B44AF58}" srcOrd="0" destOrd="0" presId="urn:microsoft.com/office/officeart/2005/8/layout/orgChart1"/>
    <dgm:cxn modelId="{A4CD2679-51F5-4F54-A2E4-EEEC8BF45666}" type="presOf" srcId="{0014AF81-CBC3-42D1-98CA-563FD087AB3F}" destId="{7DC0FEA5-305A-4239-9549-5C2063EA9B83}" srcOrd="1" destOrd="0" presId="urn:microsoft.com/office/officeart/2005/8/layout/orgChart1"/>
    <dgm:cxn modelId="{F3E62395-78BE-4DA8-80A8-17ACE95EB39B}" srcId="{E142DA7A-D5A5-42AC-A73E-2913AF02F769}" destId="{FFA4D12F-0D14-4581-997C-142B3894D753}" srcOrd="0" destOrd="0" parTransId="{D2DC16FF-F135-417B-9026-309BB481A76D}" sibTransId="{CEFF0C51-B721-4EA0-B4A0-5B294A31E342}"/>
    <dgm:cxn modelId="{9BD15571-2BE3-40D9-A21B-AF72B83CFAD4}" srcId="{FFA4D12F-0D14-4581-997C-142B3894D753}" destId="{0014AF81-CBC3-42D1-98CA-563FD087AB3F}" srcOrd="1" destOrd="0" parTransId="{64E55B99-18CC-4839-B829-5594BB8AA166}" sibTransId="{D934B72E-D2D3-425D-AC8A-F5B0E8AB3A5D}"/>
    <dgm:cxn modelId="{5ACF9477-606B-44B3-B891-274A0E1EB22A}" type="presOf" srcId="{0F561DD0-AFF6-45D7-AD0A-03B621E680A5}" destId="{57F60F06-2A6D-4A28-8690-DEA6A557B509}" srcOrd="1" destOrd="0" presId="urn:microsoft.com/office/officeart/2005/8/layout/orgChart1"/>
    <dgm:cxn modelId="{88827551-1D47-4906-917F-666F08A3EAD4}" type="presOf" srcId="{C7D32048-2881-4973-9E9A-80C0E9F0BC97}" destId="{7BB974E8-67FB-4580-90D2-3AADFFD1D6F9}" srcOrd="0" destOrd="0" presId="urn:microsoft.com/office/officeart/2005/8/layout/orgChart1"/>
    <dgm:cxn modelId="{D02E95FB-1DBB-4B8F-A1A5-0CDF7A8E818D}" type="presOf" srcId="{E142DA7A-D5A5-42AC-A73E-2913AF02F769}" destId="{C4E08B8F-5123-4930-A519-4CFDC84C8532}" srcOrd="0" destOrd="0" presId="urn:microsoft.com/office/officeart/2005/8/layout/orgChart1"/>
    <dgm:cxn modelId="{2D7835C0-7414-4525-A790-3DCF45B3E5C4}" type="presOf" srcId="{8E8F4C8E-7471-48F3-A66E-D7EC603536FB}" destId="{4EA81487-6E5B-4F58-AE3A-FEB3C9B2244A}" srcOrd="1" destOrd="0" presId="urn:microsoft.com/office/officeart/2005/8/layout/orgChart1"/>
    <dgm:cxn modelId="{59DA1FD4-C388-462B-8D0F-5D7B9EE28AAA}" type="presOf" srcId="{FDA63D8D-5074-49B7-809B-088D6B6EF7EC}" destId="{F4FE0C1C-706D-42ED-A73E-0146AF3BFD1C}" srcOrd="0" destOrd="0" presId="urn:microsoft.com/office/officeart/2005/8/layout/orgChart1"/>
    <dgm:cxn modelId="{C4773259-1395-44B2-AF22-AE7B2ED998BD}" type="presOf" srcId="{77C99786-7858-4BD5-8582-6BBD8DA215C1}" destId="{C47D4A35-D43D-4973-9D80-630177A33745}" srcOrd="0" destOrd="0" presId="urn:microsoft.com/office/officeart/2005/8/layout/orgChart1"/>
    <dgm:cxn modelId="{317331E6-31E6-485C-976E-D66146E643D9}" type="presOf" srcId="{64E55B99-18CC-4839-B829-5594BB8AA166}" destId="{143015CE-73D8-42E9-80A3-4EF8C0B27521}" srcOrd="0" destOrd="0" presId="urn:microsoft.com/office/officeart/2005/8/layout/orgChart1"/>
    <dgm:cxn modelId="{48C119C0-73F2-465D-BE75-AF7F95DFADF0}" type="presOf" srcId="{FFA4D12F-0D14-4581-997C-142B3894D753}" destId="{B8138B1D-5BB1-4862-86FE-5C76DB9EAC3C}" srcOrd="0" destOrd="0" presId="urn:microsoft.com/office/officeart/2005/8/layout/orgChart1"/>
    <dgm:cxn modelId="{1D228555-0511-49D6-BC55-9E31625E592B}" type="presOf" srcId="{FFA4D12F-0D14-4581-997C-142B3894D753}" destId="{BE990317-94DB-4D5F-980F-D0E11C503EC5}" srcOrd="1" destOrd="0" presId="urn:microsoft.com/office/officeart/2005/8/layout/orgChart1"/>
    <dgm:cxn modelId="{26B35081-1EC0-4121-8761-859DB7863A66}" srcId="{FFA4D12F-0D14-4581-997C-142B3894D753}" destId="{0F561DD0-AFF6-45D7-AD0A-03B621E680A5}" srcOrd="3" destOrd="0" parTransId="{FDA63D8D-5074-49B7-809B-088D6B6EF7EC}" sibTransId="{0380B827-1D85-4954-9433-7A59C527D945}"/>
    <dgm:cxn modelId="{74476DDD-60DC-480D-B471-9E0A41F85D1A}" type="presOf" srcId="{0014AF81-CBC3-42D1-98CA-563FD087AB3F}" destId="{225E7922-F741-4A62-B528-C29CEFCB1F41}" srcOrd="0" destOrd="0" presId="urn:microsoft.com/office/officeart/2005/8/layout/orgChart1"/>
    <dgm:cxn modelId="{2DB54726-010B-47B4-9FAE-85D36436273E}" srcId="{FFA4D12F-0D14-4581-997C-142B3894D753}" destId="{8E8F4C8E-7471-48F3-A66E-D7EC603536FB}" srcOrd="0" destOrd="0" parTransId="{1D57FB8E-45E0-44AA-B97F-59E32BA32095}" sibTransId="{DFE532B6-71C0-4459-87E9-C83A49ECD069}"/>
    <dgm:cxn modelId="{EF2DB056-3B2F-4A12-979C-C0A9612C10BA}" type="presOf" srcId="{77C99786-7858-4BD5-8582-6BBD8DA215C1}" destId="{77AE40DF-12C3-47EF-9AAE-B5E2CC717F3B}" srcOrd="1" destOrd="0" presId="urn:microsoft.com/office/officeart/2005/8/layout/orgChart1"/>
    <dgm:cxn modelId="{637D6D54-C02F-4E95-9F0E-7484EAFA286F}" type="presParOf" srcId="{C4E08B8F-5123-4930-A519-4CFDC84C8532}" destId="{8841AE0A-CC55-4FEB-B799-78A8ED233041}" srcOrd="0" destOrd="0" presId="urn:microsoft.com/office/officeart/2005/8/layout/orgChart1"/>
    <dgm:cxn modelId="{0D5A87C4-3CDE-42F6-BBD6-FDB66618EDB6}" type="presParOf" srcId="{8841AE0A-CC55-4FEB-B799-78A8ED233041}" destId="{7AE5FE94-7212-4777-AB77-0CA3C3973798}" srcOrd="0" destOrd="0" presId="urn:microsoft.com/office/officeart/2005/8/layout/orgChart1"/>
    <dgm:cxn modelId="{FD5349C7-B63D-4904-B042-685BE9CE3082}" type="presParOf" srcId="{7AE5FE94-7212-4777-AB77-0CA3C3973798}" destId="{B8138B1D-5BB1-4862-86FE-5C76DB9EAC3C}" srcOrd="0" destOrd="0" presId="urn:microsoft.com/office/officeart/2005/8/layout/orgChart1"/>
    <dgm:cxn modelId="{0C15DC0E-203D-4FD7-BF22-69DE8C900591}" type="presParOf" srcId="{7AE5FE94-7212-4777-AB77-0CA3C3973798}" destId="{BE990317-94DB-4D5F-980F-D0E11C503EC5}" srcOrd="1" destOrd="0" presId="urn:microsoft.com/office/officeart/2005/8/layout/orgChart1"/>
    <dgm:cxn modelId="{CB3BD1AA-156C-40C4-980C-EB8F5C7A5907}" type="presParOf" srcId="{8841AE0A-CC55-4FEB-B799-78A8ED233041}" destId="{C89B5625-38A2-4A48-A723-75767F48431A}" srcOrd="1" destOrd="0" presId="urn:microsoft.com/office/officeart/2005/8/layout/orgChart1"/>
    <dgm:cxn modelId="{6C7ECEE5-2722-4CD2-9D0E-2B21CCC2F9DD}" type="presParOf" srcId="{C89B5625-38A2-4A48-A723-75767F48431A}" destId="{A09FC9C4-8CA4-40A7-A80F-CAC36B44AF58}" srcOrd="0" destOrd="0" presId="urn:microsoft.com/office/officeart/2005/8/layout/orgChart1"/>
    <dgm:cxn modelId="{AEE11C7F-23C7-489C-AF13-9C72326787F0}" type="presParOf" srcId="{C89B5625-38A2-4A48-A723-75767F48431A}" destId="{A275E7BA-3993-472D-BA0F-B0912C4A2EC1}" srcOrd="1" destOrd="0" presId="urn:microsoft.com/office/officeart/2005/8/layout/orgChart1"/>
    <dgm:cxn modelId="{CD916DAB-278E-4BA7-8E44-A288CAA67D19}" type="presParOf" srcId="{A275E7BA-3993-472D-BA0F-B0912C4A2EC1}" destId="{AE086D57-CBD7-4665-95F6-0640D27CF6F2}" srcOrd="0" destOrd="0" presId="urn:microsoft.com/office/officeart/2005/8/layout/orgChart1"/>
    <dgm:cxn modelId="{2E955F3D-4CD9-4BDC-A79D-97F960EB575F}" type="presParOf" srcId="{AE086D57-CBD7-4665-95F6-0640D27CF6F2}" destId="{89ECB487-A6EF-4D66-88C6-8E22B0D5DDBC}" srcOrd="0" destOrd="0" presId="urn:microsoft.com/office/officeart/2005/8/layout/orgChart1"/>
    <dgm:cxn modelId="{D2669B7D-793B-4608-8FA0-8C3EF8CC191E}" type="presParOf" srcId="{AE086D57-CBD7-4665-95F6-0640D27CF6F2}" destId="{4EA81487-6E5B-4F58-AE3A-FEB3C9B2244A}" srcOrd="1" destOrd="0" presId="urn:microsoft.com/office/officeart/2005/8/layout/orgChart1"/>
    <dgm:cxn modelId="{D93D7B5C-D541-4F26-9E31-0352191D34EB}" type="presParOf" srcId="{A275E7BA-3993-472D-BA0F-B0912C4A2EC1}" destId="{1BD5EE1D-10B9-486D-B8A9-A1E08D381C10}" srcOrd="1" destOrd="0" presId="urn:microsoft.com/office/officeart/2005/8/layout/orgChart1"/>
    <dgm:cxn modelId="{EB13B4B3-616D-4A5B-86C6-92F6C0E77DFC}" type="presParOf" srcId="{A275E7BA-3993-472D-BA0F-B0912C4A2EC1}" destId="{87CC5682-8E02-4197-9691-6F9DF307B5F9}" srcOrd="2" destOrd="0" presId="urn:microsoft.com/office/officeart/2005/8/layout/orgChart1"/>
    <dgm:cxn modelId="{C8E361B3-CF94-4620-B8EB-A97B2C0AC9F7}" type="presParOf" srcId="{C89B5625-38A2-4A48-A723-75767F48431A}" destId="{143015CE-73D8-42E9-80A3-4EF8C0B27521}" srcOrd="2" destOrd="0" presId="urn:microsoft.com/office/officeart/2005/8/layout/orgChart1"/>
    <dgm:cxn modelId="{67DB1540-AD11-4053-9C0E-34556841AF4A}" type="presParOf" srcId="{C89B5625-38A2-4A48-A723-75767F48431A}" destId="{F367BD30-1B31-4FE1-8552-2148F8309387}" srcOrd="3" destOrd="0" presId="urn:microsoft.com/office/officeart/2005/8/layout/orgChart1"/>
    <dgm:cxn modelId="{F5EFA6ED-6310-4F8A-BBA1-05A04EBF3CC6}" type="presParOf" srcId="{F367BD30-1B31-4FE1-8552-2148F8309387}" destId="{9B904FF9-25B8-427C-AD93-478A2DC281D4}" srcOrd="0" destOrd="0" presId="urn:microsoft.com/office/officeart/2005/8/layout/orgChart1"/>
    <dgm:cxn modelId="{B574F97C-BE8B-41FE-ACE9-E06A673290E7}" type="presParOf" srcId="{9B904FF9-25B8-427C-AD93-478A2DC281D4}" destId="{225E7922-F741-4A62-B528-C29CEFCB1F41}" srcOrd="0" destOrd="0" presId="urn:microsoft.com/office/officeart/2005/8/layout/orgChart1"/>
    <dgm:cxn modelId="{7F6DCAF0-8988-4861-8D81-D3BC7693F5E3}" type="presParOf" srcId="{9B904FF9-25B8-427C-AD93-478A2DC281D4}" destId="{7DC0FEA5-305A-4239-9549-5C2063EA9B83}" srcOrd="1" destOrd="0" presId="urn:microsoft.com/office/officeart/2005/8/layout/orgChart1"/>
    <dgm:cxn modelId="{C33AB14B-C0A5-49B3-B961-D0F26D2558F0}" type="presParOf" srcId="{F367BD30-1B31-4FE1-8552-2148F8309387}" destId="{EED4F4A8-ADEB-43DB-81C5-C76CC3BC909F}" srcOrd="1" destOrd="0" presId="urn:microsoft.com/office/officeart/2005/8/layout/orgChart1"/>
    <dgm:cxn modelId="{8C8AF1D5-9648-4745-92F9-CC3D40BED52B}" type="presParOf" srcId="{F367BD30-1B31-4FE1-8552-2148F8309387}" destId="{2849196E-A4B8-4CDC-B519-6EAAB012BCFA}" srcOrd="2" destOrd="0" presId="urn:microsoft.com/office/officeart/2005/8/layout/orgChart1"/>
    <dgm:cxn modelId="{C2FC294E-A898-4E50-A189-B95174C0E823}" type="presParOf" srcId="{C89B5625-38A2-4A48-A723-75767F48431A}" destId="{7BB974E8-67FB-4580-90D2-3AADFFD1D6F9}" srcOrd="4" destOrd="0" presId="urn:microsoft.com/office/officeart/2005/8/layout/orgChart1"/>
    <dgm:cxn modelId="{E8F9FD5E-6287-4210-85B6-DAF80B21A5F1}" type="presParOf" srcId="{C89B5625-38A2-4A48-A723-75767F48431A}" destId="{9AD960E9-84FD-482C-9309-B9487B599829}" srcOrd="5" destOrd="0" presId="urn:microsoft.com/office/officeart/2005/8/layout/orgChart1"/>
    <dgm:cxn modelId="{42FCC49B-454B-40AE-AFC0-7F2F757632CB}" type="presParOf" srcId="{9AD960E9-84FD-482C-9309-B9487B599829}" destId="{410C51E5-4D4E-4DAC-A093-0084BF3493E1}" srcOrd="0" destOrd="0" presId="urn:microsoft.com/office/officeart/2005/8/layout/orgChart1"/>
    <dgm:cxn modelId="{7FB00BB8-7157-4CDE-8EAE-CE0B6622C05B}" type="presParOf" srcId="{410C51E5-4D4E-4DAC-A093-0084BF3493E1}" destId="{C47D4A35-D43D-4973-9D80-630177A33745}" srcOrd="0" destOrd="0" presId="urn:microsoft.com/office/officeart/2005/8/layout/orgChart1"/>
    <dgm:cxn modelId="{E86A49FF-7AAA-47CE-9D50-3F9BD1A3E544}" type="presParOf" srcId="{410C51E5-4D4E-4DAC-A093-0084BF3493E1}" destId="{77AE40DF-12C3-47EF-9AAE-B5E2CC717F3B}" srcOrd="1" destOrd="0" presId="urn:microsoft.com/office/officeart/2005/8/layout/orgChart1"/>
    <dgm:cxn modelId="{381647AA-933A-4652-B697-4644B3D1168B}" type="presParOf" srcId="{9AD960E9-84FD-482C-9309-B9487B599829}" destId="{A7844A78-31A5-4886-82E0-34FC11FB7710}" srcOrd="1" destOrd="0" presId="urn:microsoft.com/office/officeart/2005/8/layout/orgChart1"/>
    <dgm:cxn modelId="{1631BFD5-9728-4106-B5AA-E3F0861E72AE}" type="presParOf" srcId="{9AD960E9-84FD-482C-9309-B9487B599829}" destId="{8BB1294E-F789-415A-911A-867148702DEF}" srcOrd="2" destOrd="0" presId="urn:microsoft.com/office/officeart/2005/8/layout/orgChart1"/>
    <dgm:cxn modelId="{718037E6-BA23-4221-8C98-DC93FB9312F1}" type="presParOf" srcId="{C89B5625-38A2-4A48-A723-75767F48431A}" destId="{F4FE0C1C-706D-42ED-A73E-0146AF3BFD1C}" srcOrd="6" destOrd="0" presId="urn:microsoft.com/office/officeart/2005/8/layout/orgChart1"/>
    <dgm:cxn modelId="{371AFC6F-97E2-4FB1-9FB8-53B01EB1C18A}" type="presParOf" srcId="{C89B5625-38A2-4A48-A723-75767F48431A}" destId="{4E802BEA-4A10-4DC7-9D42-239C3C41F720}" srcOrd="7" destOrd="0" presId="urn:microsoft.com/office/officeart/2005/8/layout/orgChart1"/>
    <dgm:cxn modelId="{EE4B076A-F8AD-4B76-BCE7-2985F815E045}" type="presParOf" srcId="{4E802BEA-4A10-4DC7-9D42-239C3C41F720}" destId="{33F11990-0A16-4F2C-BEAA-A9706E47248F}" srcOrd="0" destOrd="0" presId="urn:microsoft.com/office/officeart/2005/8/layout/orgChart1"/>
    <dgm:cxn modelId="{C006288D-0EC8-4F1E-AF8F-6E3C101AF74E}" type="presParOf" srcId="{33F11990-0A16-4F2C-BEAA-A9706E47248F}" destId="{DA2DAC08-B967-43C5-AA81-625B94819E05}" srcOrd="0" destOrd="0" presId="urn:microsoft.com/office/officeart/2005/8/layout/orgChart1"/>
    <dgm:cxn modelId="{AD4C52B0-632C-4687-A055-E362A45EA30D}" type="presParOf" srcId="{33F11990-0A16-4F2C-BEAA-A9706E47248F}" destId="{57F60F06-2A6D-4A28-8690-DEA6A557B509}" srcOrd="1" destOrd="0" presId="urn:microsoft.com/office/officeart/2005/8/layout/orgChart1"/>
    <dgm:cxn modelId="{0F6591CE-F54D-4B0C-A6C2-8DB52D675AD7}" type="presParOf" srcId="{4E802BEA-4A10-4DC7-9D42-239C3C41F720}" destId="{113D4CB9-BAF3-4E25-A465-F1CAE67F2E23}" srcOrd="1" destOrd="0" presId="urn:microsoft.com/office/officeart/2005/8/layout/orgChart1"/>
    <dgm:cxn modelId="{5DAC7464-4604-4583-9CFB-968D5D9324EE}" type="presParOf" srcId="{4E802BEA-4A10-4DC7-9D42-239C3C41F720}" destId="{33F27BB8-503B-4F52-9DA2-4526C4A6E749}" srcOrd="2" destOrd="0" presId="urn:microsoft.com/office/officeart/2005/8/layout/orgChart1"/>
    <dgm:cxn modelId="{10A3A34E-EFAB-475B-99B5-E5B36DD8B334}" type="presParOf" srcId="{8841AE0A-CC55-4FEB-B799-78A8ED233041}" destId="{1E765430-2B92-49FE-B917-C05BCB130E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42DA7A-D5A5-42AC-A73E-2913AF02F7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61DD0-AFF6-45D7-AD0A-03B621E680A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FFCC"/>
        </a:solidFill>
      </dgm:spPr>
      <dgm:t>
        <a:bodyPr/>
        <a:lstStyle/>
        <a:p>
          <a:pPr rtl="0"/>
          <a:r>
            <a:rPr kumimoji="0" lang="ar-SA" b="1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الحصة السوقية</a:t>
          </a:r>
          <a:endParaRPr kumimoji="0" lang="en-US" b="1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FDA63D8D-5074-49B7-809B-088D6B6EF7EC}" type="parTrans" cxnId="{26B35081-1EC0-4121-8761-859DB7863A6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80B827-1D85-4954-9433-7A59C527D945}" type="sibTrans" cxnId="{26B35081-1EC0-4121-8761-859DB7863A66}">
      <dgm:prSet/>
      <dgm:spPr/>
      <dgm:t>
        <a:bodyPr/>
        <a:lstStyle/>
        <a:p>
          <a:endParaRPr lang="en-US"/>
        </a:p>
      </dgm:t>
    </dgm:pt>
    <dgm:pt modelId="{77C99786-7858-4BD5-8582-6BBD8DA215C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7B8FE"/>
        </a:solidFill>
      </dgm:spPr>
      <dgm:t>
        <a:bodyPr/>
        <a:lstStyle/>
        <a:p>
          <a:pPr rtl="0"/>
          <a:r>
            <a:rPr kumimoji="0" lang="ar-SA" b="1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المنافسة</a:t>
          </a:r>
          <a:endParaRPr kumimoji="0" lang="en-US" b="1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C7D32048-2881-4973-9E9A-80C0E9F0BC97}" type="parTrans" cxnId="{173D60F9-B8D0-400B-9A7C-5EF761AB0D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8C7F13-9846-4D9E-A742-506652DE4760}" type="sibTrans" cxnId="{173D60F9-B8D0-400B-9A7C-5EF761AB0D33}">
      <dgm:prSet/>
      <dgm:spPr/>
      <dgm:t>
        <a:bodyPr/>
        <a:lstStyle/>
        <a:p>
          <a:endParaRPr lang="en-US"/>
        </a:p>
      </dgm:t>
    </dgm:pt>
    <dgm:pt modelId="{0014AF81-CBC3-42D1-98CA-563FD087AB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kumimoji="0" lang="ar-SA" b="1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سعر صرف العملات</a:t>
          </a:r>
          <a:endParaRPr kumimoji="0" lang="en-US" b="1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64E55B99-18CC-4839-B829-5594BB8AA166}" type="parTrans" cxnId="{9BD15571-2BE3-40D9-A21B-AF72B83CFAD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934B72E-D2D3-425D-AC8A-F5B0E8AB3A5D}" type="sibTrans" cxnId="{9BD15571-2BE3-40D9-A21B-AF72B83CFAD4}">
      <dgm:prSet/>
      <dgm:spPr/>
      <dgm:t>
        <a:bodyPr/>
        <a:lstStyle/>
        <a:p>
          <a:endParaRPr lang="en-US"/>
        </a:p>
      </dgm:t>
    </dgm:pt>
    <dgm:pt modelId="{8E8F4C8E-7471-48F3-A66E-D7EC603536F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CCFF"/>
        </a:solidFill>
      </dgm:spPr>
      <dgm:t>
        <a:bodyPr/>
        <a:lstStyle/>
        <a:p>
          <a:pPr rtl="0"/>
          <a:r>
            <a:rPr kumimoji="0" lang="ar-SA" b="1" i="0" u="none" strike="noStrike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تسعير المنتجات</a:t>
          </a:r>
          <a:endParaRPr kumimoji="0" lang="en-US" b="1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D57FB8E-45E0-44AA-B97F-59E32BA32095}" type="parTrans" cxnId="{2DB54726-010B-47B4-9FAE-85D3643627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E532B6-71C0-4459-87E9-C83A49ECD069}" type="sibTrans" cxnId="{2DB54726-010B-47B4-9FAE-85D36436273E}">
      <dgm:prSet/>
      <dgm:spPr/>
      <dgm:t>
        <a:bodyPr/>
        <a:lstStyle/>
        <a:p>
          <a:endParaRPr lang="en-US"/>
        </a:p>
      </dgm:t>
    </dgm:pt>
    <dgm:pt modelId="{FFA4D12F-0D14-4581-997C-142B3894D75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0" lang="ar-SA" sz="2400" b="1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السوق</a:t>
          </a:r>
          <a:endParaRPr lang="en-US" sz="2400" b="1" dirty="0"/>
        </a:p>
      </dgm:t>
    </dgm:pt>
    <dgm:pt modelId="{CEFF0C51-B721-4EA0-B4A0-5B294A31E342}" type="sibTrans" cxnId="{F3E62395-78BE-4DA8-80A8-17ACE95EB39B}">
      <dgm:prSet/>
      <dgm:spPr/>
      <dgm:t>
        <a:bodyPr/>
        <a:lstStyle/>
        <a:p>
          <a:endParaRPr lang="en-US"/>
        </a:p>
      </dgm:t>
    </dgm:pt>
    <dgm:pt modelId="{D2DC16FF-F135-417B-9026-309BB481A76D}" type="parTrans" cxnId="{F3E62395-78BE-4DA8-80A8-17ACE95EB39B}">
      <dgm:prSet/>
      <dgm:spPr/>
      <dgm:t>
        <a:bodyPr/>
        <a:lstStyle/>
        <a:p>
          <a:endParaRPr lang="en-US"/>
        </a:p>
      </dgm:t>
    </dgm:pt>
    <dgm:pt modelId="{F0083379-CAA0-46E2-B78F-5B5EFE750F80}">
      <dgm:prSet/>
      <dgm:spPr>
        <a:solidFill>
          <a:srgbClr val="CDF2FD"/>
        </a:solidFill>
        <a:ln>
          <a:solidFill>
            <a:schemeClr val="tx1"/>
          </a:solidFill>
        </a:ln>
      </dgm:spPr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مخاطر اختلاف اسعار الفائدة</a:t>
          </a:r>
          <a:endParaRPr lang="en-US" b="1" dirty="0">
            <a:solidFill>
              <a:schemeClr val="tx1"/>
            </a:solidFill>
          </a:endParaRPr>
        </a:p>
      </dgm:t>
    </dgm:pt>
    <dgm:pt modelId="{65C84561-1D09-4F5F-9343-69AE996395B2}" type="parTrans" cxnId="{F39F58B2-FF03-4C43-B74A-551F55DE1997}">
      <dgm:prSet/>
      <dgm:spPr/>
      <dgm:t>
        <a:bodyPr/>
        <a:lstStyle/>
        <a:p>
          <a:endParaRPr lang="en-US"/>
        </a:p>
      </dgm:t>
    </dgm:pt>
    <dgm:pt modelId="{CAF612F0-0D05-42A5-B651-C015171F1F2B}" type="sibTrans" cxnId="{F39F58B2-FF03-4C43-B74A-551F55DE1997}">
      <dgm:prSet/>
      <dgm:spPr/>
      <dgm:t>
        <a:bodyPr/>
        <a:lstStyle/>
        <a:p>
          <a:endParaRPr lang="en-US"/>
        </a:p>
      </dgm:t>
    </dgm:pt>
    <dgm:pt modelId="{CC0EC75B-BDF8-417E-AC2C-7D4133C92C45}">
      <dgm:prSet/>
      <dgm:spPr>
        <a:solidFill>
          <a:schemeClr val="tx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تقلب اسعار المواد الخام</a:t>
          </a:r>
          <a:endParaRPr lang="en-US" b="1" dirty="0">
            <a:solidFill>
              <a:schemeClr val="tx1"/>
            </a:solidFill>
          </a:endParaRPr>
        </a:p>
      </dgm:t>
    </dgm:pt>
    <dgm:pt modelId="{D6418931-28CF-4AD4-8234-9F6ED2321291}" type="parTrans" cxnId="{FAE0454F-F2AA-40CA-A35B-2C553B5DFDC4}">
      <dgm:prSet/>
      <dgm:spPr/>
      <dgm:t>
        <a:bodyPr/>
        <a:lstStyle/>
        <a:p>
          <a:endParaRPr lang="en-US"/>
        </a:p>
      </dgm:t>
    </dgm:pt>
    <dgm:pt modelId="{27EEFFEC-BA0A-41B8-8272-E146953BFF4A}" type="sibTrans" cxnId="{FAE0454F-F2AA-40CA-A35B-2C553B5DFDC4}">
      <dgm:prSet/>
      <dgm:spPr/>
      <dgm:t>
        <a:bodyPr/>
        <a:lstStyle/>
        <a:p>
          <a:endParaRPr lang="en-US"/>
        </a:p>
      </dgm:t>
    </dgm:pt>
    <dgm:pt modelId="{5E1CF907-477B-4734-8E9B-7FE47579F5FF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عدم تقبل المستهلك</a:t>
          </a:r>
          <a:endParaRPr lang="en-US" b="1" dirty="0">
            <a:solidFill>
              <a:schemeClr val="tx1"/>
            </a:solidFill>
          </a:endParaRPr>
        </a:p>
      </dgm:t>
    </dgm:pt>
    <dgm:pt modelId="{28716100-1AC9-4397-9CBA-4E388F7676B9}" type="parTrans" cxnId="{50A09C80-81A9-4797-B986-8E2116F0D34A}">
      <dgm:prSet/>
      <dgm:spPr/>
      <dgm:t>
        <a:bodyPr/>
        <a:lstStyle/>
        <a:p>
          <a:endParaRPr lang="en-US"/>
        </a:p>
      </dgm:t>
    </dgm:pt>
    <dgm:pt modelId="{80B92320-6C5E-4ACF-8813-906897BDB091}" type="sibTrans" cxnId="{50A09C80-81A9-4797-B986-8E2116F0D34A}">
      <dgm:prSet/>
      <dgm:spPr/>
      <dgm:t>
        <a:bodyPr/>
        <a:lstStyle/>
        <a:p>
          <a:endParaRPr lang="en-US"/>
        </a:p>
      </dgm:t>
    </dgm:pt>
    <dgm:pt modelId="{D56665AE-599B-4A4B-90E2-8D32035833D9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الاشباع الحالي في السوق</a:t>
          </a:r>
          <a:endParaRPr lang="en-US" b="1" dirty="0">
            <a:solidFill>
              <a:schemeClr val="tx1"/>
            </a:solidFill>
          </a:endParaRPr>
        </a:p>
      </dgm:t>
    </dgm:pt>
    <dgm:pt modelId="{7574C3C0-370B-48EA-808D-CF48822453C1}" type="parTrans" cxnId="{AFA87E96-1CD6-4E3A-9EEB-0DC981B84C86}">
      <dgm:prSet/>
      <dgm:spPr/>
      <dgm:t>
        <a:bodyPr/>
        <a:lstStyle/>
        <a:p>
          <a:endParaRPr lang="en-US"/>
        </a:p>
      </dgm:t>
    </dgm:pt>
    <dgm:pt modelId="{8F0FB2CA-74A7-4997-AA5A-32FD9CDEC82F}" type="sibTrans" cxnId="{AFA87E96-1CD6-4E3A-9EEB-0DC981B84C86}">
      <dgm:prSet/>
      <dgm:spPr/>
      <dgm:t>
        <a:bodyPr/>
        <a:lstStyle/>
        <a:p>
          <a:endParaRPr lang="en-US"/>
        </a:p>
      </dgm:t>
    </dgm:pt>
    <dgm:pt modelId="{C4E08B8F-5123-4930-A519-4CFDC84C8532}" type="pres">
      <dgm:prSet presAssocID="{E142DA7A-D5A5-42AC-A73E-2913AF02F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1AE0A-CC55-4FEB-B799-78A8ED233041}" type="pres">
      <dgm:prSet presAssocID="{FFA4D12F-0D14-4581-997C-142B3894D75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E5FE94-7212-4777-AB77-0CA3C3973798}" type="pres">
      <dgm:prSet presAssocID="{FFA4D12F-0D14-4581-997C-142B3894D753}" presName="rootComposite1" presStyleCnt="0"/>
      <dgm:spPr/>
      <dgm:t>
        <a:bodyPr/>
        <a:lstStyle/>
        <a:p>
          <a:endParaRPr lang="en-US"/>
        </a:p>
      </dgm:t>
    </dgm:pt>
    <dgm:pt modelId="{B8138B1D-5BB1-4862-86FE-5C76DB9EAC3C}" type="pres">
      <dgm:prSet presAssocID="{FFA4D12F-0D14-4581-997C-142B3894D753}" presName="rootText1" presStyleLbl="node0" presStyleIdx="0" presStyleCnt="1" custScaleX="326970" custLinFactY="-100000" custLinFactNeighborX="-4823" custLinFactNeighborY="-147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90317-94DB-4D5F-980F-D0E11C503EC5}" type="pres">
      <dgm:prSet presAssocID="{FFA4D12F-0D14-4581-997C-142B3894D7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9B5625-38A2-4A48-A723-75767F48431A}" type="pres">
      <dgm:prSet presAssocID="{FFA4D12F-0D14-4581-997C-142B3894D753}" presName="hierChild2" presStyleCnt="0"/>
      <dgm:spPr/>
      <dgm:t>
        <a:bodyPr/>
        <a:lstStyle/>
        <a:p>
          <a:endParaRPr lang="en-US"/>
        </a:p>
      </dgm:t>
    </dgm:pt>
    <dgm:pt modelId="{A09FC9C4-8CA4-40A7-A80F-CAC36B44AF58}" type="pres">
      <dgm:prSet presAssocID="{1D57FB8E-45E0-44AA-B97F-59E32BA32095}" presName="Name37" presStyleLbl="parChTrans1D2" presStyleIdx="0" presStyleCnt="8"/>
      <dgm:spPr/>
      <dgm:t>
        <a:bodyPr/>
        <a:lstStyle/>
        <a:p>
          <a:endParaRPr lang="en-US"/>
        </a:p>
      </dgm:t>
    </dgm:pt>
    <dgm:pt modelId="{A275E7BA-3993-472D-BA0F-B0912C4A2EC1}" type="pres">
      <dgm:prSet presAssocID="{8E8F4C8E-7471-48F3-A66E-D7EC603536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086D57-CBD7-4665-95F6-0640D27CF6F2}" type="pres">
      <dgm:prSet presAssocID="{8E8F4C8E-7471-48F3-A66E-D7EC603536FB}" presName="rootComposite" presStyleCnt="0"/>
      <dgm:spPr/>
      <dgm:t>
        <a:bodyPr/>
        <a:lstStyle/>
        <a:p>
          <a:endParaRPr lang="en-US"/>
        </a:p>
      </dgm:t>
    </dgm:pt>
    <dgm:pt modelId="{89ECB487-A6EF-4D66-88C6-8E22B0D5DDBC}" type="pres">
      <dgm:prSet presAssocID="{8E8F4C8E-7471-48F3-A66E-D7EC603536FB}" presName="rootText" presStyleLbl="node2" presStyleIdx="0" presStyleCnt="8" custLinFactNeighborX="-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81487-6E5B-4F58-AE3A-FEB3C9B2244A}" type="pres">
      <dgm:prSet presAssocID="{8E8F4C8E-7471-48F3-A66E-D7EC603536FB}" presName="rootConnector" presStyleLbl="node2" presStyleIdx="0" presStyleCnt="8"/>
      <dgm:spPr/>
      <dgm:t>
        <a:bodyPr/>
        <a:lstStyle/>
        <a:p>
          <a:endParaRPr lang="en-US"/>
        </a:p>
      </dgm:t>
    </dgm:pt>
    <dgm:pt modelId="{1BD5EE1D-10B9-486D-B8A9-A1E08D381C10}" type="pres">
      <dgm:prSet presAssocID="{8E8F4C8E-7471-48F3-A66E-D7EC603536FB}" presName="hierChild4" presStyleCnt="0"/>
      <dgm:spPr/>
      <dgm:t>
        <a:bodyPr/>
        <a:lstStyle/>
        <a:p>
          <a:endParaRPr lang="en-US"/>
        </a:p>
      </dgm:t>
    </dgm:pt>
    <dgm:pt modelId="{87CC5682-8E02-4197-9691-6F9DF307B5F9}" type="pres">
      <dgm:prSet presAssocID="{8E8F4C8E-7471-48F3-A66E-D7EC603536FB}" presName="hierChild5" presStyleCnt="0"/>
      <dgm:spPr/>
      <dgm:t>
        <a:bodyPr/>
        <a:lstStyle/>
        <a:p>
          <a:endParaRPr lang="en-US"/>
        </a:p>
      </dgm:t>
    </dgm:pt>
    <dgm:pt modelId="{531A1B09-D790-450F-A076-A5A01DA9BDB0}" type="pres">
      <dgm:prSet presAssocID="{D6418931-28CF-4AD4-8234-9F6ED2321291}" presName="Name37" presStyleLbl="parChTrans1D2" presStyleIdx="1" presStyleCnt="8"/>
      <dgm:spPr/>
      <dgm:t>
        <a:bodyPr/>
        <a:lstStyle/>
        <a:p>
          <a:endParaRPr lang="en-US"/>
        </a:p>
      </dgm:t>
    </dgm:pt>
    <dgm:pt modelId="{03C0B40E-672F-4CC0-8B5C-2AEAB7F50CD6}" type="pres">
      <dgm:prSet presAssocID="{CC0EC75B-BDF8-417E-AC2C-7D4133C92C45}" presName="hierRoot2" presStyleCnt="0">
        <dgm:presLayoutVars>
          <dgm:hierBranch val="init"/>
        </dgm:presLayoutVars>
      </dgm:prSet>
      <dgm:spPr/>
    </dgm:pt>
    <dgm:pt modelId="{D7AF74CC-B0A6-4DAA-A50C-BC5CB2D3AD05}" type="pres">
      <dgm:prSet presAssocID="{CC0EC75B-BDF8-417E-AC2C-7D4133C92C45}" presName="rootComposite" presStyleCnt="0"/>
      <dgm:spPr/>
    </dgm:pt>
    <dgm:pt modelId="{DE5120F4-58BB-45C8-B10B-8EB3F3065DE9}" type="pres">
      <dgm:prSet presAssocID="{CC0EC75B-BDF8-417E-AC2C-7D4133C92C45}" presName="rootText" presStyleLbl="node2" presStyleIdx="1" presStyleCnt="8" custLinFactNeighborY="-4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1B5D46-2157-4C8B-99B3-D6F9E2347C9C}" type="pres">
      <dgm:prSet presAssocID="{CC0EC75B-BDF8-417E-AC2C-7D4133C92C45}" presName="rootConnector" presStyleLbl="node2" presStyleIdx="1" presStyleCnt="8"/>
      <dgm:spPr/>
      <dgm:t>
        <a:bodyPr/>
        <a:lstStyle/>
        <a:p>
          <a:endParaRPr lang="en-US"/>
        </a:p>
      </dgm:t>
    </dgm:pt>
    <dgm:pt modelId="{DF062EC8-BF3E-4B20-AC47-609022923D94}" type="pres">
      <dgm:prSet presAssocID="{CC0EC75B-BDF8-417E-AC2C-7D4133C92C45}" presName="hierChild4" presStyleCnt="0"/>
      <dgm:spPr/>
    </dgm:pt>
    <dgm:pt modelId="{98A2CD9A-0A90-486A-ACF6-2495F781E591}" type="pres">
      <dgm:prSet presAssocID="{CC0EC75B-BDF8-417E-AC2C-7D4133C92C45}" presName="hierChild5" presStyleCnt="0"/>
      <dgm:spPr/>
    </dgm:pt>
    <dgm:pt modelId="{E9C90E3E-1612-4562-AE71-5490B220D610}" type="pres">
      <dgm:prSet presAssocID="{7574C3C0-370B-48EA-808D-CF48822453C1}" presName="Name37" presStyleLbl="parChTrans1D2" presStyleIdx="2" presStyleCnt="8"/>
      <dgm:spPr/>
      <dgm:t>
        <a:bodyPr/>
        <a:lstStyle/>
        <a:p>
          <a:endParaRPr lang="en-US"/>
        </a:p>
      </dgm:t>
    </dgm:pt>
    <dgm:pt modelId="{830913D4-A35C-4B97-ADC6-082F66EBA38C}" type="pres">
      <dgm:prSet presAssocID="{D56665AE-599B-4A4B-90E2-8D32035833D9}" presName="hierRoot2" presStyleCnt="0">
        <dgm:presLayoutVars>
          <dgm:hierBranch val="init"/>
        </dgm:presLayoutVars>
      </dgm:prSet>
      <dgm:spPr/>
    </dgm:pt>
    <dgm:pt modelId="{D7C3F8B7-DBA4-4CE0-95CE-15C9AB50EA10}" type="pres">
      <dgm:prSet presAssocID="{D56665AE-599B-4A4B-90E2-8D32035833D9}" presName="rootComposite" presStyleCnt="0"/>
      <dgm:spPr/>
    </dgm:pt>
    <dgm:pt modelId="{1F09B52E-6B0D-426D-8363-DC7E73AC5011}" type="pres">
      <dgm:prSet presAssocID="{D56665AE-599B-4A4B-90E2-8D32035833D9}" presName="rootText" presStyleLbl="node2" presStyleIdx="2" presStyleCnt="8" custLinFactNeighborY="-4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965CE-3D13-4F17-B2F5-9C64B4EC4C71}" type="pres">
      <dgm:prSet presAssocID="{D56665AE-599B-4A4B-90E2-8D32035833D9}" presName="rootConnector" presStyleLbl="node2" presStyleIdx="2" presStyleCnt="8"/>
      <dgm:spPr/>
      <dgm:t>
        <a:bodyPr/>
        <a:lstStyle/>
        <a:p>
          <a:endParaRPr lang="en-US"/>
        </a:p>
      </dgm:t>
    </dgm:pt>
    <dgm:pt modelId="{5B0B6CDB-3D21-416C-9857-07F68C9BF908}" type="pres">
      <dgm:prSet presAssocID="{D56665AE-599B-4A4B-90E2-8D32035833D9}" presName="hierChild4" presStyleCnt="0"/>
      <dgm:spPr/>
    </dgm:pt>
    <dgm:pt modelId="{74ECC0F5-05C4-41DE-8921-0220DB8E4299}" type="pres">
      <dgm:prSet presAssocID="{D56665AE-599B-4A4B-90E2-8D32035833D9}" presName="hierChild5" presStyleCnt="0"/>
      <dgm:spPr/>
    </dgm:pt>
    <dgm:pt modelId="{8FFFC700-8468-4067-8026-FCD6E5CA0B81}" type="pres">
      <dgm:prSet presAssocID="{28716100-1AC9-4397-9CBA-4E388F7676B9}" presName="Name37" presStyleLbl="parChTrans1D2" presStyleIdx="3" presStyleCnt="8"/>
      <dgm:spPr/>
      <dgm:t>
        <a:bodyPr/>
        <a:lstStyle/>
        <a:p>
          <a:endParaRPr lang="en-US"/>
        </a:p>
      </dgm:t>
    </dgm:pt>
    <dgm:pt modelId="{A32B6900-2A2E-470B-A1A0-BDD5707D4EC4}" type="pres">
      <dgm:prSet presAssocID="{5E1CF907-477B-4734-8E9B-7FE47579F5FF}" presName="hierRoot2" presStyleCnt="0">
        <dgm:presLayoutVars>
          <dgm:hierBranch val="init"/>
        </dgm:presLayoutVars>
      </dgm:prSet>
      <dgm:spPr/>
    </dgm:pt>
    <dgm:pt modelId="{6A80A826-BDBA-47FF-943F-CD545D511DD5}" type="pres">
      <dgm:prSet presAssocID="{5E1CF907-477B-4734-8E9B-7FE47579F5FF}" presName="rootComposite" presStyleCnt="0"/>
      <dgm:spPr/>
    </dgm:pt>
    <dgm:pt modelId="{85A97713-6F63-40F3-8B8C-0D32742CE311}" type="pres">
      <dgm:prSet presAssocID="{5E1CF907-477B-4734-8E9B-7FE47579F5FF}" presName="rootText" presStyleLbl="node2" presStyleIdx="3" presStyleCnt="8" custLinFactNeighborY="-4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537AF-C335-43AA-A261-BD83BB91BDF6}" type="pres">
      <dgm:prSet presAssocID="{5E1CF907-477B-4734-8E9B-7FE47579F5FF}" presName="rootConnector" presStyleLbl="node2" presStyleIdx="3" presStyleCnt="8"/>
      <dgm:spPr/>
      <dgm:t>
        <a:bodyPr/>
        <a:lstStyle/>
        <a:p>
          <a:endParaRPr lang="en-US"/>
        </a:p>
      </dgm:t>
    </dgm:pt>
    <dgm:pt modelId="{2433A19D-D715-44A0-B599-E87F0BF0A4D5}" type="pres">
      <dgm:prSet presAssocID="{5E1CF907-477B-4734-8E9B-7FE47579F5FF}" presName="hierChild4" presStyleCnt="0"/>
      <dgm:spPr/>
    </dgm:pt>
    <dgm:pt modelId="{2CDCF391-08C1-4E7E-B8FE-5D9CA95E60F9}" type="pres">
      <dgm:prSet presAssocID="{5E1CF907-477B-4734-8E9B-7FE47579F5FF}" presName="hierChild5" presStyleCnt="0"/>
      <dgm:spPr/>
    </dgm:pt>
    <dgm:pt modelId="{595ABA53-79A6-4AFC-B3A0-618E11D694E5}" type="pres">
      <dgm:prSet presAssocID="{65C84561-1D09-4F5F-9343-69AE996395B2}" presName="Name37" presStyleLbl="parChTrans1D2" presStyleIdx="4" presStyleCnt="8"/>
      <dgm:spPr/>
      <dgm:t>
        <a:bodyPr/>
        <a:lstStyle/>
        <a:p>
          <a:endParaRPr lang="en-US"/>
        </a:p>
      </dgm:t>
    </dgm:pt>
    <dgm:pt modelId="{DF646E76-B31F-465A-8B99-65CDF498F7DC}" type="pres">
      <dgm:prSet presAssocID="{F0083379-CAA0-46E2-B78F-5B5EFE750F80}" presName="hierRoot2" presStyleCnt="0">
        <dgm:presLayoutVars>
          <dgm:hierBranch val="init"/>
        </dgm:presLayoutVars>
      </dgm:prSet>
      <dgm:spPr/>
    </dgm:pt>
    <dgm:pt modelId="{81CDA5AF-DA0E-485A-B0AD-19C00BB82148}" type="pres">
      <dgm:prSet presAssocID="{F0083379-CAA0-46E2-B78F-5B5EFE750F80}" presName="rootComposite" presStyleCnt="0"/>
      <dgm:spPr/>
    </dgm:pt>
    <dgm:pt modelId="{2AAF04E8-0591-4356-8399-7C18B94DB3E8}" type="pres">
      <dgm:prSet presAssocID="{F0083379-CAA0-46E2-B78F-5B5EFE750F80}" presName="rootText" presStyleLbl="node2" presStyleIdx="4" presStyleCnt="8" custLinFactNeighborX="-5642" custLinFactNeighborY="-4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C8EF6-0F9D-409C-A49C-F17FBDAB7891}" type="pres">
      <dgm:prSet presAssocID="{F0083379-CAA0-46E2-B78F-5B5EFE750F80}" presName="rootConnector" presStyleLbl="node2" presStyleIdx="4" presStyleCnt="8"/>
      <dgm:spPr/>
      <dgm:t>
        <a:bodyPr/>
        <a:lstStyle/>
        <a:p>
          <a:endParaRPr lang="en-US"/>
        </a:p>
      </dgm:t>
    </dgm:pt>
    <dgm:pt modelId="{BEED4184-729A-46C2-9FD7-51459A8E7347}" type="pres">
      <dgm:prSet presAssocID="{F0083379-CAA0-46E2-B78F-5B5EFE750F80}" presName="hierChild4" presStyleCnt="0"/>
      <dgm:spPr/>
    </dgm:pt>
    <dgm:pt modelId="{3354BF79-1CF7-4567-B1AE-C433C5A48EC8}" type="pres">
      <dgm:prSet presAssocID="{F0083379-CAA0-46E2-B78F-5B5EFE750F80}" presName="hierChild5" presStyleCnt="0"/>
      <dgm:spPr/>
    </dgm:pt>
    <dgm:pt modelId="{143015CE-73D8-42E9-80A3-4EF8C0B27521}" type="pres">
      <dgm:prSet presAssocID="{64E55B99-18CC-4839-B829-5594BB8AA166}" presName="Name37" presStyleLbl="parChTrans1D2" presStyleIdx="5" presStyleCnt="8"/>
      <dgm:spPr/>
      <dgm:t>
        <a:bodyPr/>
        <a:lstStyle/>
        <a:p>
          <a:endParaRPr lang="en-US"/>
        </a:p>
      </dgm:t>
    </dgm:pt>
    <dgm:pt modelId="{F367BD30-1B31-4FE1-8552-2148F8309387}" type="pres">
      <dgm:prSet presAssocID="{0014AF81-CBC3-42D1-98CA-563FD087A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04FF9-25B8-427C-AD93-478A2DC281D4}" type="pres">
      <dgm:prSet presAssocID="{0014AF81-CBC3-42D1-98CA-563FD087AB3F}" presName="rootComposite" presStyleCnt="0"/>
      <dgm:spPr/>
      <dgm:t>
        <a:bodyPr/>
        <a:lstStyle/>
        <a:p>
          <a:endParaRPr lang="en-US"/>
        </a:p>
      </dgm:t>
    </dgm:pt>
    <dgm:pt modelId="{225E7922-F741-4A62-B528-C29CEFCB1F41}" type="pres">
      <dgm:prSet presAssocID="{0014AF81-CBC3-42D1-98CA-563FD087AB3F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0FEA5-305A-4239-9549-5C2063EA9B83}" type="pres">
      <dgm:prSet presAssocID="{0014AF81-CBC3-42D1-98CA-563FD087AB3F}" presName="rootConnector" presStyleLbl="node2" presStyleIdx="5" presStyleCnt="8"/>
      <dgm:spPr/>
      <dgm:t>
        <a:bodyPr/>
        <a:lstStyle/>
        <a:p>
          <a:endParaRPr lang="en-US"/>
        </a:p>
      </dgm:t>
    </dgm:pt>
    <dgm:pt modelId="{EED4F4A8-ADEB-43DB-81C5-C76CC3BC909F}" type="pres">
      <dgm:prSet presAssocID="{0014AF81-CBC3-42D1-98CA-563FD087AB3F}" presName="hierChild4" presStyleCnt="0"/>
      <dgm:spPr/>
      <dgm:t>
        <a:bodyPr/>
        <a:lstStyle/>
        <a:p>
          <a:endParaRPr lang="en-US"/>
        </a:p>
      </dgm:t>
    </dgm:pt>
    <dgm:pt modelId="{2849196E-A4B8-4CDC-B519-6EAAB012BCFA}" type="pres">
      <dgm:prSet presAssocID="{0014AF81-CBC3-42D1-98CA-563FD087AB3F}" presName="hierChild5" presStyleCnt="0"/>
      <dgm:spPr/>
      <dgm:t>
        <a:bodyPr/>
        <a:lstStyle/>
        <a:p>
          <a:endParaRPr lang="en-US"/>
        </a:p>
      </dgm:t>
    </dgm:pt>
    <dgm:pt modelId="{7BB974E8-67FB-4580-90D2-3AADFFD1D6F9}" type="pres">
      <dgm:prSet presAssocID="{C7D32048-2881-4973-9E9A-80C0E9F0BC97}" presName="Name37" presStyleLbl="parChTrans1D2" presStyleIdx="6" presStyleCnt="8"/>
      <dgm:spPr/>
      <dgm:t>
        <a:bodyPr/>
        <a:lstStyle/>
        <a:p>
          <a:endParaRPr lang="en-US"/>
        </a:p>
      </dgm:t>
    </dgm:pt>
    <dgm:pt modelId="{9AD960E9-84FD-482C-9309-B9487B599829}" type="pres">
      <dgm:prSet presAssocID="{77C99786-7858-4BD5-8582-6BBD8DA215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0C51E5-4D4E-4DAC-A093-0084BF3493E1}" type="pres">
      <dgm:prSet presAssocID="{77C99786-7858-4BD5-8582-6BBD8DA215C1}" presName="rootComposite" presStyleCnt="0"/>
      <dgm:spPr/>
      <dgm:t>
        <a:bodyPr/>
        <a:lstStyle/>
        <a:p>
          <a:endParaRPr lang="en-US"/>
        </a:p>
      </dgm:t>
    </dgm:pt>
    <dgm:pt modelId="{C47D4A35-D43D-4973-9D80-630177A33745}" type="pres">
      <dgm:prSet presAssocID="{77C99786-7858-4BD5-8582-6BBD8DA215C1}" presName="rootText" presStyleLbl="node2" presStyleIdx="6" presStyleCnt="8" custScaleX="91546" custScaleY="99729" custLinFactNeighborY="-4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40DF-12C3-47EF-9AAE-B5E2CC717F3B}" type="pres">
      <dgm:prSet presAssocID="{77C99786-7858-4BD5-8582-6BBD8DA215C1}" presName="rootConnector" presStyleLbl="node2" presStyleIdx="6" presStyleCnt="8"/>
      <dgm:spPr/>
      <dgm:t>
        <a:bodyPr/>
        <a:lstStyle/>
        <a:p>
          <a:endParaRPr lang="en-US"/>
        </a:p>
      </dgm:t>
    </dgm:pt>
    <dgm:pt modelId="{A7844A78-31A5-4886-82E0-34FC11FB7710}" type="pres">
      <dgm:prSet presAssocID="{77C99786-7858-4BD5-8582-6BBD8DA215C1}" presName="hierChild4" presStyleCnt="0"/>
      <dgm:spPr/>
      <dgm:t>
        <a:bodyPr/>
        <a:lstStyle/>
        <a:p>
          <a:endParaRPr lang="en-US"/>
        </a:p>
      </dgm:t>
    </dgm:pt>
    <dgm:pt modelId="{8BB1294E-F789-415A-911A-867148702DEF}" type="pres">
      <dgm:prSet presAssocID="{77C99786-7858-4BD5-8582-6BBD8DA215C1}" presName="hierChild5" presStyleCnt="0"/>
      <dgm:spPr/>
      <dgm:t>
        <a:bodyPr/>
        <a:lstStyle/>
        <a:p>
          <a:endParaRPr lang="en-US"/>
        </a:p>
      </dgm:t>
    </dgm:pt>
    <dgm:pt modelId="{F4FE0C1C-706D-42ED-A73E-0146AF3BFD1C}" type="pres">
      <dgm:prSet presAssocID="{FDA63D8D-5074-49B7-809B-088D6B6EF7EC}" presName="Name37" presStyleLbl="parChTrans1D2" presStyleIdx="7" presStyleCnt="8"/>
      <dgm:spPr/>
      <dgm:t>
        <a:bodyPr/>
        <a:lstStyle/>
        <a:p>
          <a:endParaRPr lang="en-US"/>
        </a:p>
      </dgm:t>
    </dgm:pt>
    <dgm:pt modelId="{4E802BEA-4A10-4DC7-9D42-239C3C41F720}" type="pres">
      <dgm:prSet presAssocID="{0F561DD0-AFF6-45D7-AD0A-03B621E68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F11990-0A16-4F2C-BEAA-A9706E47248F}" type="pres">
      <dgm:prSet presAssocID="{0F561DD0-AFF6-45D7-AD0A-03B621E680A5}" presName="rootComposite" presStyleCnt="0"/>
      <dgm:spPr/>
      <dgm:t>
        <a:bodyPr/>
        <a:lstStyle/>
        <a:p>
          <a:endParaRPr lang="en-US"/>
        </a:p>
      </dgm:t>
    </dgm:pt>
    <dgm:pt modelId="{DA2DAC08-B967-43C5-AA81-625B94819E05}" type="pres">
      <dgm:prSet presAssocID="{0F561DD0-AFF6-45D7-AD0A-03B621E680A5}" presName="rootText" presStyleLbl="node2" presStyleIdx="7" presStyleCnt="8" custScaleX="96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60F06-2A6D-4A28-8690-DEA6A557B509}" type="pres">
      <dgm:prSet presAssocID="{0F561DD0-AFF6-45D7-AD0A-03B621E680A5}" presName="rootConnector" presStyleLbl="node2" presStyleIdx="7" presStyleCnt="8"/>
      <dgm:spPr/>
      <dgm:t>
        <a:bodyPr/>
        <a:lstStyle/>
        <a:p>
          <a:endParaRPr lang="en-US"/>
        </a:p>
      </dgm:t>
    </dgm:pt>
    <dgm:pt modelId="{113D4CB9-BAF3-4E25-A465-F1CAE67F2E23}" type="pres">
      <dgm:prSet presAssocID="{0F561DD0-AFF6-45D7-AD0A-03B621E680A5}" presName="hierChild4" presStyleCnt="0"/>
      <dgm:spPr/>
      <dgm:t>
        <a:bodyPr/>
        <a:lstStyle/>
        <a:p>
          <a:endParaRPr lang="en-US"/>
        </a:p>
      </dgm:t>
    </dgm:pt>
    <dgm:pt modelId="{33F27BB8-503B-4F52-9DA2-4526C4A6E749}" type="pres">
      <dgm:prSet presAssocID="{0F561DD0-AFF6-45D7-AD0A-03B621E680A5}" presName="hierChild5" presStyleCnt="0"/>
      <dgm:spPr/>
      <dgm:t>
        <a:bodyPr/>
        <a:lstStyle/>
        <a:p>
          <a:endParaRPr lang="en-US"/>
        </a:p>
      </dgm:t>
    </dgm:pt>
    <dgm:pt modelId="{1E765430-2B92-49FE-B917-C05BCB130E5C}" type="pres">
      <dgm:prSet presAssocID="{FFA4D12F-0D14-4581-997C-142B3894D753}" presName="hierChild3" presStyleCnt="0"/>
      <dgm:spPr/>
      <dgm:t>
        <a:bodyPr/>
        <a:lstStyle/>
        <a:p>
          <a:endParaRPr lang="en-US"/>
        </a:p>
      </dgm:t>
    </dgm:pt>
  </dgm:ptLst>
  <dgm:cxnLst>
    <dgm:cxn modelId="{48C119C0-73F2-465D-BE75-AF7F95DFADF0}" type="presOf" srcId="{FFA4D12F-0D14-4581-997C-142B3894D753}" destId="{B8138B1D-5BB1-4862-86FE-5C76DB9EAC3C}" srcOrd="0" destOrd="0" presId="urn:microsoft.com/office/officeart/2005/8/layout/orgChart1"/>
    <dgm:cxn modelId="{EF2DB056-3B2F-4A12-979C-C0A9612C10BA}" type="presOf" srcId="{77C99786-7858-4BD5-8582-6BBD8DA215C1}" destId="{77AE40DF-12C3-47EF-9AAE-B5E2CC717F3B}" srcOrd="1" destOrd="0" presId="urn:microsoft.com/office/officeart/2005/8/layout/orgChart1"/>
    <dgm:cxn modelId="{74476DDD-60DC-480D-B471-9E0A41F85D1A}" type="presOf" srcId="{0014AF81-CBC3-42D1-98CA-563FD087AB3F}" destId="{225E7922-F741-4A62-B528-C29CEFCB1F41}" srcOrd="0" destOrd="0" presId="urn:microsoft.com/office/officeart/2005/8/layout/orgChart1"/>
    <dgm:cxn modelId="{99AB8F62-928B-4935-B3B2-2DAFA0CBB33C}" type="presOf" srcId="{7574C3C0-370B-48EA-808D-CF48822453C1}" destId="{E9C90E3E-1612-4562-AE71-5490B220D610}" srcOrd="0" destOrd="0" presId="urn:microsoft.com/office/officeart/2005/8/layout/orgChart1"/>
    <dgm:cxn modelId="{50A09C80-81A9-4797-B986-8E2116F0D34A}" srcId="{FFA4D12F-0D14-4581-997C-142B3894D753}" destId="{5E1CF907-477B-4734-8E9B-7FE47579F5FF}" srcOrd="3" destOrd="0" parTransId="{28716100-1AC9-4397-9CBA-4E388F7676B9}" sibTransId="{80B92320-6C5E-4ACF-8813-906897BDB091}"/>
    <dgm:cxn modelId="{FD010683-4F2E-40AA-9263-A377CA22E45E}" type="presOf" srcId="{8E8F4C8E-7471-48F3-A66E-D7EC603536FB}" destId="{89ECB487-A6EF-4D66-88C6-8E22B0D5DDBC}" srcOrd="0" destOrd="0" presId="urn:microsoft.com/office/officeart/2005/8/layout/orgChart1"/>
    <dgm:cxn modelId="{173D60F9-B8D0-400B-9A7C-5EF761AB0D33}" srcId="{FFA4D12F-0D14-4581-997C-142B3894D753}" destId="{77C99786-7858-4BD5-8582-6BBD8DA215C1}" srcOrd="6" destOrd="0" parTransId="{C7D32048-2881-4973-9E9A-80C0E9F0BC97}" sibTransId="{7A8C7F13-9846-4D9E-A742-506652DE4760}"/>
    <dgm:cxn modelId="{A4CD2679-51F5-4F54-A2E4-EEEC8BF45666}" type="presOf" srcId="{0014AF81-CBC3-42D1-98CA-563FD087AB3F}" destId="{7DC0FEA5-305A-4239-9549-5C2063EA9B83}" srcOrd="1" destOrd="0" presId="urn:microsoft.com/office/officeart/2005/8/layout/orgChart1"/>
    <dgm:cxn modelId="{26B35081-1EC0-4121-8761-859DB7863A66}" srcId="{FFA4D12F-0D14-4581-997C-142B3894D753}" destId="{0F561DD0-AFF6-45D7-AD0A-03B621E680A5}" srcOrd="7" destOrd="0" parTransId="{FDA63D8D-5074-49B7-809B-088D6B6EF7EC}" sibTransId="{0380B827-1D85-4954-9433-7A59C527D945}"/>
    <dgm:cxn modelId="{921CFFA6-4E55-4382-A137-D21983ECC6AB}" type="presOf" srcId="{D6418931-28CF-4AD4-8234-9F6ED2321291}" destId="{531A1B09-D790-450F-A076-A5A01DA9BDB0}" srcOrd="0" destOrd="0" presId="urn:microsoft.com/office/officeart/2005/8/layout/orgChart1"/>
    <dgm:cxn modelId="{F39F58B2-FF03-4C43-B74A-551F55DE1997}" srcId="{FFA4D12F-0D14-4581-997C-142B3894D753}" destId="{F0083379-CAA0-46E2-B78F-5B5EFE750F80}" srcOrd="4" destOrd="0" parTransId="{65C84561-1D09-4F5F-9343-69AE996395B2}" sibTransId="{CAF612F0-0D05-42A5-B651-C015171F1F2B}"/>
    <dgm:cxn modelId="{0E0743D1-67FB-4773-829A-7EE0538FBB70}" type="presOf" srcId="{D56665AE-599B-4A4B-90E2-8D32035833D9}" destId="{3A7965CE-3D13-4F17-B2F5-9C64B4EC4C71}" srcOrd="1" destOrd="0" presId="urn:microsoft.com/office/officeart/2005/8/layout/orgChart1"/>
    <dgm:cxn modelId="{6D85F7D7-8494-4028-8CD5-1C814B2146CA}" type="presOf" srcId="{CC0EC75B-BDF8-417E-AC2C-7D4133C92C45}" destId="{381B5D46-2157-4C8B-99B3-D6F9E2347C9C}" srcOrd="1" destOrd="0" presId="urn:microsoft.com/office/officeart/2005/8/layout/orgChart1"/>
    <dgm:cxn modelId="{317331E6-31E6-485C-976E-D66146E643D9}" type="presOf" srcId="{64E55B99-18CC-4839-B829-5594BB8AA166}" destId="{143015CE-73D8-42E9-80A3-4EF8C0B27521}" srcOrd="0" destOrd="0" presId="urn:microsoft.com/office/officeart/2005/8/layout/orgChart1"/>
    <dgm:cxn modelId="{2D7835C0-7414-4525-A790-3DCF45B3E5C4}" type="presOf" srcId="{8E8F4C8E-7471-48F3-A66E-D7EC603536FB}" destId="{4EA81487-6E5B-4F58-AE3A-FEB3C9B2244A}" srcOrd="1" destOrd="0" presId="urn:microsoft.com/office/officeart/2005/8/layout/orgChart1"/>
    <dgm:cxn modelId="{1D228555-0511-49D6-BC55-9E31625E592B}" type="presOf" srcId="{FFA4D12F-0D14-4581-997C-142B3894D753}" destId="{BE990317-94DB-4D5F-980F-D0E11C503EC5}" srcOrd="1" destOrd="0" presId="urn:microsoft.com/office/officeart/2005/8/layout/orgChart1"/>
    <dgm:cxn modelId="{5231412D-79E0-4EEC-B891-9C120810A46C}" type="presOf" srcId="{0F561DD0-AFF6-45D7-AD0A-03B621E680A5}" destId="{DA2DAC08-B967-43C5-AA81-625B94819E05}" srcOrd="0" destOrd="0" presId="urn:microsoft.com/office/officeart/2005/8/layout/orgChart1"/>
    <dgm:cxn modelId="{AFA87E96-1CD6-4E3A-9EEB-0DC981B84C86}" srcId="{FFA4D12F-0D14-4581-997C-142B3894D753}" destId="{D56665AE-599B-4A4B-90E2-8D32035833D9}" srcOrd="2" destOrd="0" parTransId="{7574C3C0-370B-48EA-808D-CF48822453C1}" sibTransId="{8F0FB2CA-74A7-4997-AA5A-32FD9CDEC82F}"/>
    <dgm:cxn modelId="{FAE0454F-F2AA-40CA-A35B-2C553B5DFDC4}" srcId="{FFA4D12F-0D14-4581-997C-142B3894D753}" destId="{CC0EC75B-BDF8-417E-AC2C-7D4133C92C45}" srcOrd="1" destOrd="0" parTransId="{D6418931-28CF-4AD4-8234-9F6ED2321291}" sibTransId="{27EEFFEC-BA0A-41B8-8272-E146953BFF4A}"/>
    <dgm:cxn modelId="{6F48B0D0-1754-4D44-8D9D-4C731A893C24}" type="presOf" srcId="{1D57FB8E-45E0-44AA-B97F-59E32BA32095}" destId="{A09FC9C4-8CA4-40A7-A80F-CAC36B44AF58}" srcOrd="0" destOrd="0" presId="urn:microsoft.com/office/officeart/2005/8/layout/orgChart1"/>
    <dgm:cxn modelId="{59DA1FD4-C388-462B-8D0F-5D7B9EE28AAA}" type="presOf" srcId="{FDA63D8D-5074-49B7-809B-088D6B6EF7EC}" destId="{F4FE0C1C-706D-42ED-A73E-0146AF3BFD1C}" srcOrd="0" destOrd="0" presId="urn:microsoft.com/office/officeart/2005/8/layout/orgChart1"/>
    <dgm:cxn modelId="{2DB54726-010B-47B4-9FAE-85D36436273E}" srcId="{FFA4D12F-0D14-4581-997C-142B3894D753}" destId="{8E8F4C8E-7471-48F3-A66E-D7EC603536FB}" srcOrd="0" destOrd="0" parTransId="{1D57FB8E-45E0-44AA-B97F-59E32BA32095}" sibTransId="{DFE532B6-71C0-4459-87E9-C83A49ECD069}"/>
    <dgm:cxn modelId="{535085A0-594D-412B-A1C4-E70A2459FB66}" type="presOf" srcId="{5E1CF907-477B-4734-8E9B-7FE47579F5FF}" destId="{FBC537AF-C335-43AA-A261-BD83BB91BDF6}" srcOrd="1" destOrd="0" presId="urn:microsoft.com/office/officeart/2005/8/layout/orgChart1"/>
    <dgm:cxn modelId="{260E65B0-4EB9-40B7-87C6-DCDE35A2FFA3}" type="presOf" srcId="{65C84561-1D09-4F5F-9343-69AE996395B2}" destId="{595ABA53-79A6-4AFC-B3A0-618E11D694E5}" srcOrd="0" destOrd="0" presId="urn:microsoft.com/office/officeart/2005/8/layout/orgChart1"/>
    <dgm:cxn modelId="{BB02B62C-4AEE-48CF-AFC3-713D714681E5}" type="presOf" srcId="{CC0EC75B-BDF8-417E-AC2C-7D4133C92C45}" destId="{DE5120F4-58BB-45C8-B10B-8EB3F3065DE9}" srcOrd="0" destOrd="0" presId="urn:microsoft.com/office/officeart/2005/8/layout/orgChart1"/>
    <dgm:cxn modelId="{D02E95FB-1DBB-4B8F-A1A5-0CDF7A8E818D}" type="presOf" srcId="{E142DA7A-D5A5-42AC-A73E-2913AF02F769}" destId="{C4E08B8F-5123-4930-A519-4CFDC84C8532}" srcOrd="0" destOrd="0" presId="urn:microsoft.com/office/officeart/2005/8/layout/orgChart1"/>
    <dgm:cxn modelId="{9BD15571-2BE3-40D9-A21B-AF72B83CFAD4}" srcId="{FFA4D12F-0D14-4581-997C-142B3894D753}" destId="{0014AF81-CBC3-42D1-98CA-563FD087AB3F}" srcOrd="5" destOrd="0" parTransId="{64E55B99-18CC-4839-B829-5594BB8AA166}" sibTransId="{D934B72E-D2D3-425D-AC8A-F5B0E8AB3A5D}"/>
    <dgm:cxn modelId="{8CA8E406-034F-439E-A126-0A85A032E26B}" type="presOf" srcId="{F0083379-CAA0-46E2-B78F-5B5EFE750F80}" destId="{F6DC8EF6-0F9D-409C-A49C-F17FBDAB7891}" srcOrd="1" destOrd="0" presId="urn:microsoft.com/office/officeart/2005/8/layout/orgChart1"/>
    <dgm:cxn modelId="{0B111D41-B572-42C3-AE88-DA3A2B3699A2}" type="presOf" srcId="{5E1CF907-477B-4734-8E9B-7FE47579F5FF}" destId="{85A97713-6F63-40F3-8B8C-0D32742CE311}" srcOrd="0" destOrd="0" presId="urn:microsoft.com/office/officeart/2005/8/layout/orgChart1"/>
    <dgm:cxn modelId="{88827551-1D47-4906-917F-666F08A3EAD4}" type="presOf" srcId="{C7D32048-2881-4973-9E9A-80C0E9F0BC97}" destId="{7BB974E8-67FB-4580-90D2-3AADFFD1D6F9}" srcOrd="0" destOrd="0" presId="urn:microsoft.com/office/officeart/2005/8/layout/orgChart1"/>
    <dgm:cxn modelId="{5ACF9477-606B-44B3-B891-274A0E1EB22A}" type="presOf" srcId="{0F561DD0-AFF6-45D7-AD0A-03B621E680A5}" destId="{57F60F06-2A6D-4A28-8690-DEA6A557B509}" srcOrd="1" destOrd="0" presId="urn:microsoft.com/office/officeart/2005/8/layout/orgChart1"/>
    <dgm:cxn modelId="{F3E62395-78BE-4DA8-80A8-17ACE95EB39B}" srcId="{E142DA7A-D5A5-42AC-A73E-2913AF02F769}" destId="{FFA4D12F-0D14-4581-997C-142B3894D753}" srcOrd="0" destOrd="0" parTransId="{D2DC16FF-F135-417B-9026-309BB481A76D}" sibTransId="{CEFF0C51-B721-4EA0-B4A0-5B294A31E342}"/>
    <dgm:cxn modelId="{FF271A5C-9022-44A9-82F3-39EEAF9C6E18}" type="presOf" srcId="{28716100-1AC9-4397-9CBA-4E388F7676B9}" destId="{8FFFC700-8468-4067-8026-FCD6E5CA0B81}" srcOrd="0" destOrd="0" presId="urn:microsoft.com/office/officeart/2005/8/layout/orgChart1"/>
    <dgm:cxn modelId="{C4773259-1395-44B2-AF22-AE7B2ED998BD}" type="presOf" srcId="{77C99786-7858-4BD5-8582-6BBD8DA215C1}" destId="{C47D4A35-D43D-4973-9D80-630177A33745}" srcOrd="0" destOrd="0" presId="urn:microsoft.com/office/officeart/2005/8/layout/orgChart1"/>
    <dgm:cxn modelId="{CB996CB6-C328-4E59-8CBC-FB707F7171AF}" type="presOf" srcId="{F0083379-CAA0-46E2-B78F-5B5EFE750F80}" destId="{2AAF04E8-0591-4356-8399-7C18B94DB3E8}" srcOrd="0" destOrd="0" presId="urn:microsoft.com/office/officeart/2005/8/layout/orgChart1"/>
    <dgm:cxn modelId="{F5963E67-332C-401E-8D0C-755D45F00622}" type="presOf" srcId="{D56665AE-599B-4A4B-90E2-8D32035833D9}" destId="{1F09B52E-6B0D-426D-8363-DC7E73AC5011}" srcOrd="0" destOrd="0" presId="urn:microsoft.com/office/officeart/2005/8/layout/orgChart1"/>
    <dgm:cxn modelId="{637D6D54-C02F-4E95-9F0E-7484EAFA286F}" type="presParOf" srcId="{C4E08B8F-5123-4930-A519-4CFDC84C8532}" destId="{8841AE0A-CC55-4FEB-B799-78A8ED233041}" srcOrd="0" destOrd="0" presId="urn:microsoft.com/office/officeart/2005/8/layout/orgChart1"/>
    <dgm:cxn modelId="{0D5A87C4-3CDE-42F6-BBD6-FDB66618EDB6}" type="presParOf" srcId="{8841AE0A-CC55-4FEB-B799-78A8ED233041}" destId="{7AE5FE94-7212-4777-AB77-0CA3C3973798}" srcOrd="0" destOrd="0" presId="urn:microsoft.com/office/officeart/2005/8/layout/orgChart1"/>
    <dgm:cxn modelId="{FD5349C7-B63D-4904-B042-685BE9CE3082}" type="presParOf" srcId="{7AE5FE94-7212-4777-AB77-0CA3C3973798}" destId="{B8138B1D-5BB1-4862-86FE-5C76DB9EAC3C}" srcOrd="0" destOrd="0" presId="urn:microsoft.com/office/officeart/2005/8/layout/orgChart1"/>
    <dgm:cxn modelId="{0C15DC0E-203D-4FD7-BF22-69DE8C900591}" type="presParOf" srcId="{7AE5FE94-7212-4777-AB77-0CA3C3973798}" destId="{BE990317-94DB-4D5F-980F-D0E11C503EC5}" srcOrd="1" destOrd="0" presId="urn:microsoft.com/office/officeart/2005/8/layout/orgChart1"/>
    <dgm:cxn modelId="{CB3BD1AA-156C-40C4-980C-EB8F5C7A5907}" type="presParOf" srcId="{8841AE0A-CC55-4FEB-B799-78A8ED233041}" destId="{C89B5625-38A2-4A48-A723-75767F48431A}" srcOrd="1" destOrd="0" presId="urn:microsoft.com/office/officeart/2005/8/layout/orgChart1"/>
    <dgm:cxn modelId="{6C7ECEE5-2722-4CD2-9D0E-2B21CCC2F9DD}" type="presParOf" srcId="{C89B5625-38A2-4A48-A723-75767F48431A}" destId="{A09FC9C4-8CA4-40A7-A80F-CAC36B44AF58}" srcOrd="0" destOrd="0" presId="urn:microsoft.com/office/officeart/2005/8/layout/orgChart1"/>
    <dgm:cxn modelId="{AEE11C7F-23C7-489C-AF13-9C72326787F0}" type="presParOf" srcId="{C89B5625-38A2-4A48-A723-75767F48431A}" destId="{A275E7BA-3993-472D-BA0F-B0912C4A2EC1}" srcOrd="1" destOrd="0" presId="urn:microsoft.com/office/officeart/2005/8/layout/orgChart1"/>
    <dgm:cxn modelId="{CD916DAB-278E-4BA7-8E44-A288CAA67D19}" type="presParOf" srcId="{A275E7BA-3993-472D-BA0F-B0912C4A2EC1}" destId="{AE086D57-CBD7-4665-95F6-0640D27CF6F2}" srcOrd="0" destOrd="0" presId="urn:microsoft.com/office/officeart/2005/8/layout/orgChart1"/>
    <dgm:cxn modelId="{2E955F3D-4CD9-4BDC-A79D-97F960EB575F}" type="presParOf" srcId="{AE086D57-CBD7-4665-95F6-0640D27CF6F2}" destId="{89ECB487-A6EF-4D66-88C6-8E22B0D5DDBC}" srcOrd="0" destOrd="0" presId="urn:microsoft.com/office/officeart/2005/8/layout/orgChart1"/>
    <dgm:cxn modelId="{D2669B7D-793B-4608-8FA0-8C3EF8CC191E}" type="presParOf" srcId="{AE086D57-CBD7-4665-95F6-0640D27CF6F2}" destId="{4EA81487-6E5B-4F58-AE3A-FEB3C9B2244A}" srcOrd="1" destOrd="0" presId="urn:microsoft.com/office/officeart/2005/8/layout/orgChart1"/>
    <dgm:cxn modelId="{D93D7B5C-D541-4F26-9E31-0352191D34EB}" type="presParOf" srcId="{A275E7BA-3993-472D-BA0F-B0912C4A2EC1}" destId="{1BD5EE1D-10B9-486D-B8A9-A1E08D381C10}" srcOrd="1" destOrd="0" presId="urn:microsoft.com/office/officeart/2005/8/layout/orgChart1"/>
    <dgm:cxn modelId="{EB13B4B3-616D-4A5B-86C6-92F6C0E77DFC}" type="presParOf" srcId="{A275E7BA-3993-472D-BA0F-B0912C4A2EC1}" destId="{87CC5682-8E02-4197-9691-6F9DF307B5F9}" srcOrd="2" destOrd="0" presId="urn:microsoft.com/office/officeart/2005/8/layout/orgChart1"/>
    <dgm:cxn modelId="{5415A367-540F-4BD2-B130-F66C8410C120}" type="presParOf" srcId="{C89B5625-38A2-4A48-A723-75767F48431A}" destId="{531A1B09-D790-450F-A076-A5A01DA9BDB0}" srcOrd="2" destOrd="0" presId="urn:microsoft.com/office/officeart/2005/8/layout/orgChart1"/>
    <dgm:cxn modelId="{3338DADC-4980-4EAA-B4DC-5F1BB9F63C4E}" type="presParOf" srcId="{C89B5625-38A2-4A48-A723-75767F48431A}" destId="{03C0B40E-672F-4CC0-8B5C-2AEAB7F50CD6}" srcOrd="3" destOrd="0" presId="urn:microsoft.com/office/officeart/2005/8/layout/orgChart1"/>
    <dgm:cxn modelId="{4C52D5E6-7040-41D8-8EC5-5167BB02F65E}" type="presParOf" srcId="{03C0B40E-672F-4CC0-8B5C-2AEAB7F50CD6}" destId="{D7AF74CC-B0A6-4DAA-A50C-BC5CB2D3AD05}" srcOrd="0" destOrd="0" presId="urn:microsoft.com/office/officeart/2005/8/layout/orgChart1"/>
    <dgm:cxn modelId="{C97C1D8E-5915-4A1C-B7FE-22C8780F4D62}" type="presParOf" srcId="{D7AF74CC-B0A6-4DAA-A50C-BC5CB2D3AD05}" destId="{DE5120F4-58BB-45C8-B10B-8EB3F3065DE9}" srcOrd="0" destOrd="0" presId="urn:microsoft.com/office/officeart/2005/8/layout/orgChart1"/>
    <dgm:cxn modelId="{33296057-7DB2-4994-B3D4-808EA2315481}" type="presParOf" srcId="{D7AF74CC-B0A6-4DAA-A50C-BC5CB2D3AD05}" destId="{381B5D46-2157-4C8B-99B3-D6F9E2347C9C}" srcOrd="1" destOrd="0" presId="urn:microsoft.com/office/officeart/2005/8/layout/orgChart1"/>
    <dgm:cxn modelId="{6138353F-933F-48B4-A167-BBE88E20F223}" type="presParOf" srcId="{03C0B40E-672F-4CC0-8B5C-2AEAB7F50CD6}" destId="{DF062EC8-BF3E-4B20-AC47-609022923D94}" srcOrd="1" destOrd="0" presId="urn:microsoft.com/office/officeart/2005/8/layout/orgChart1"/>
    <dgm:cxn modelId="{9E967147-5094-45BA-9C52-9D0394C138E0}" type="presParOf" srcId="{03C0B40E-672F-4CC0-8B5C-2AEAB7F50CD6}" destId="{98A2CD9A-0A90-486A-ACF6-2495F781E591}" srcOrd="2" destOrd="0" presId="urn:microsoft.com/office/officeart/2005/8/layout/orgChart1"/>
    <dgm:cxn modelId="{8ECA942C-4B6A-4E4B-9649-96541092BA84}" type="presParOf" srcId="{C89B5625-38A2-4A48-A723-75767F48431A}" destId="{E9C90E3E-1612-4562-AE71-5490B220D610}" srcOrd="4" destOrd="0" presId="urn:microsoft.com/office/officeart/2005/8/layout/orgChart1"/>
    <dgm:cxn modelId="{698BF1C1-5C4E-424D-944D-FBC747AA5FFD}" type="presParOf" srcId="{C89B5625-38A2-4A48-A723-75767F48431A}" destId="{830913D4-A35C-4B97-ADC6-082F66EBA38C}" srcOrd="5" destOrd="0" presId="urn:microsoft.com/office/officeart/2005/8/layout/orgChart1"/>
    <dgm:cxn modelId="{51553610-7FE3-4455-99B8-98ABC449E4C4}" type="presParOf" srcId="{830913D4-A35C-4B97-ADC6-082F66EBA38C}" destId="{D7C3F8B7-DBA4-4CE0-95CE-15C9AB50EA10}" srcOrd="0" destOrd="0" presId="urn:microsoft.com/office/officeart/2005/8/layout/orgChart1"/>
    <dgm:cxn modelId="{C4B4A6A3-7CC3-46C2-AB4E-9867EB421292}" type="presParOf" srcId="{D7C3F8B7-DBA4-4CE0-95CE-15C9AB50EA10}" destId="{1F09B52E-6B0D-426D-8363-DC7E73AC5011}" srcOrd="0" destOrd="0" presId="urn:microsoft.com/office/officeart/2005/8/layout/orgChart1"/>
    <dgm:cxn modelId="{71DD68F7-E96D-4251-A80F-D59E0256973D}" type="presParOf" srcId="{D7C3F8B7-DBA4-4CE0-95CE-15C9AB50EA10}" destId="{3A7965CE-3D13-4F17-B2F5-9C64B4EC4C71}" srcOrd="1" destOrd="0" presId="urn:microsoft.com/office/officeart/2005/8/layout/orgChart1"/>
    <dgm:cxn modelId="{AFF9752A-5E19-495F-A4BA-3BD347C51675}" type="presParOf" srcId="{830913D4-A35C-4B97-ADC6-082F66EBA38C}" destId="{5B0B6CDB-3D21-416C-9857-07F68C9BF908}" srcOrd="1" destOrd="0" presId="urn:microsoft.com/office/officeart/2005/8/layout/orgChart1"/>
    <dgm:cxn modelId="{AEDBE5AC-BBFA-4AAA-ACC0-1117CF62DA01}" type="presParOf" srcId="{830913D4-A35C-4B97-ADC6-082F66EBA38C}" destId="{74ECC0F5-05C4-41DE-8921-0220DB8E4299}" srcOrd="2" destOrd="0" presId="urn:microsoft.com/office/officeart/2005/8/layout/orgChart1"/>
    <dgm:cxn modelId="{10A21DD8-A809-419D-A98F-51B6F2BFC080}" type="presParOf" srcId="{C89B5625-38A2-4A48-A723-75767F48431A}" destId="{8FFFC700-8468-4067-8026-FCD6E5CA0B81}" srcOrd="6" destOrd="0" presId="urn:microsoft.com/office/officeart/2005/8/layout/orgChart1"/>
    <dgm:cxn modelId="{CCFC0CB8-0796-4C70-BA0D-7F540CCE22E6}" type="presParOf" srcId="{C89B5625-38A2-4A48-A723-75767F48431A}" destId="{A32B6900-2A2E-470B-A1A0-BDD5707D4EC4}" srcOrd="7" destOrd="0" presId="urn:microsoft.com/office/officeart/2005/8/layout/orgChart1"/>
    <dgm:cxn modelId="{DE0D8266-D37D-4847-A23E-3799B83D0EE8}" type="presParOf" srcId="{A32B6900-2A2E-470B-A1A0-BDD5707D4EC4}" destId="{6A80A826-BDBA-47FF-943F-CD545D511DD5}" srcOrd="0" destOrd="0" presId="urn:microsoft.com/office/officeart/2005/8/layout/orgChart1"/>
    <dgm:cxn modelId="{C65093CB-9C45-4401-91DF-D3B829E813BA}" type="presParOf" srcId="{6A80A826-BDBA-47FF-943F-CD545D511DD5}" destId="{85A97713-6F63-40F3-8B8C-0D32742CE311}" srcOrd="0" destOrd="0" presId="urn:microsoft.com/office/officeart/2005/8/layout/orgChart1"/>
    <dgm:cxn modelId="{7B21507A-1327-4131-BB42-91159FEEB093}" type="presParOf" srcId="{6A80A826-BDBA-47FF-943F-CD545D511DD5}" destId="{FBC537AF-C335-43AA-A261-BD83BB91BDF6}" srcOrd="1" destOrd="0" presId="urn:microsoft.com/office/officeart/2005/8/layout/orgChart1"/>
    <dgm:cxn modelId="{9DCB6C17-4F58-4C2C-B714-9317BB1C2120}" type="presParOf" srcId="{A32B6900-2A2E-470B-A1A0-BDD5707D4EC4}" destId="{2433A19D-D715-44A0-B599-E87F0BF0A4D5}" srcOrd="1" destOrd="0" presId="urn:microsoft.com/office/officeart/2005/8/layout/orgChart1"/>
    <dgm:cxn modelId="{51171B74-7623-4A1A-8530-0808A18E0568}" type="presParOf" srcId="{A32B6900-2A2E-470B-A1A0-BDD5707D4EC4}" destId="{2CDCF391-08C1-4E7E-B8FE-5D9CA95E60F9}" srcOrd="2" destOrd="0" presId="urn:microsoft.com/office/officeart/2005/8/layout/orgChart1"/>
    <dgm:cxn modelId="{2A753FE2-CD7C-4EF5-A746-A008D6D02F08}" type="presParOf" srcId="{C89B5625-38A2-4A48-A723-75767F48431A}" destId="{595ABA53-79A6-4AFC-B3A0-618E11D694E5}" srcOrd="8" destOrd="0" presId="urn:microsoft.com/office/officeart/2005/8/layout/orgChart1"/>
    <dgm:cxn modelId="{0627E347-B9DD-4D13-BC00-A83212253380}" type="presParOf" srcId="{C89B5625-38A2-4A48-A723-75767F48431A}" destId="{DF646E76-B31F-465A-8B99-65CDF498F7DC}" srcOrd="9" destOrd="0" presId="urn:microsoft.com/office/officeart/2005/8/layout/orgChart1"/>
    <dgm:cxn modelId="{7DD1C8C3-EA6B-48DE-9A76-A8AE7AD444ED}" type="presParOf" srcId="{DF646E76-B31F-465A-8B99-65CDF498F7DC}" destId="{81CDA5AF-DA0E-485A-B0AD-19C00BB82148}" srcOrd="0" destOrd="0" presId="urn:microsoft.com/office/officeart/2005/8/layout/orgChart1"/>
    <dgm:cxn modelId="{807CF1EB-7081-4637-94DB-F5DFCBB13FE5}" type="presParOf" srcId="{81CDA5AF-DA0E-485A-B0AD-19C00BB82148}" destId="{2AAF04E8-0591-4356-8399-7C18B94DB3E8}" srcOrd="0" destOrd="0" presId="urn:microsoft.com/office/officeart/2005/8/layout/orgChart1"/>
    <dgm:cxn modelId="{B521A5AE-E3AD-4107-8DFC-1FD7041D540B}" type="presParOf" srcId="{81CDA5AF-DA0E-485A-B0AD-19C00BB82148}" destId="{F6DC8EF6-0F9D-409C-A49C-F17FBDAB7891}" srcOrd="1" destOrd="0" presId="urn:microsoft.com/office/officeart/2005/8/layout/orgChart1"/>
    <dgm:cxn modelId="{D9C68EEA-FFA3-4BC0-90BD-C7E349D36431}" type="presParOf" srcId="{DF646E76-B31F-465A-8B99-65CDF498F7DC}" destId="{BEED4184-729A-46C2-9FD7-51459A8E7347}" srcOrd="1" destOrd="0" presId="urn:microsoft.com/office/officeart/2005/8/layout/orgChart1"/>
    <dgm:cxn modelId="{F859C647-09C0-4586-8F55-1051A3B706D8}" type="presParOf" srcId="{DF646E76-B31F-465A-8B99-65CDF498F7DC}" destId="{3354BF79-1CF7-4567-B1AE-C433C5A48EC8}" srcOrd="2" destOrd="0" presId="urn:microsoft.com/office/officeart/2005/8/layout/orgChart1"/>
    <dgm:cxn modelId="{C8E361B3-CF94-4620-B8EB-A97B2C0AC9F7}" type="presParOf" srcId="{C89B5625-38A2-4A48-A723-75767F48431A}" destId="{143015CE-73D8-42E9-80A3-4EF8C0B27521}" srcOrd="10" destOrd="0" presId="urn:microsoft.com/office/officeart/2005/8/layout/orgChart1"/>
    <dgm:cxn modelId="{67DB1540-AD11-4053-9C0E-34556841AF4A}" type="presParOf" srcId="{C89B5625-38A2-4A48-A723-75767F48431A}" destId="{F367BD30-1B31-4FE1-8552-2148F8309387}" srcOrd="11" destOrd="0" presId="urn:microsoft.com/office/officeart/2005/8/layout/orgChart1"/>
    <dgm:cxn modelId="{F5EFA6ED-6310-4F8A-BBA1-05A04EBF3CC6}" type="presParOf" srcId="{F367BD30-1B31-4FE1-8552-2148F8309387}" destId="{9B904FF9-25B8-427C-AD93-478A2DC281D4}" srcOrd="0" destOrd="0" presId="urn:microsoft.com/office/officeart/2005/8/layout/orgChart1"/>
    <dgm:cxn modelId="{B574F97C-BE8B-41FE-ACE9-E06A673290E7}" type="presParOf" srcId="{9B904FF9-25B8-427C-AD93-478A2DC281D4}" destId="{225E7922-F741-4A62-B528-C29CEFCB1F41}" srcOrd="0" destOrd="0" presId="urn:microsoft.com/office/officeart/2005/8/layout/orgChart1"/>
    <dgm:cxn modelId="{7F6DCAF0-8988-4861-8D81-D3BC7693F5E3}" type="presParOf" srcId="{9B904FF9-25B8-427C-AD93-478A2DC281D4}" destId="{7DC0FEA5-305A-4239-9549-5C2063EA9B83}" srcOrd="1" destOrd="0" presId="urn:microsoft.com/office/officeart/2005/8/layout/orgChart1"/>
    <dgm:cxn modelId="{C33AB14B-C0A5-49B3-B961-D0F26D2558F0}" type="presParOf" srcId="{F367BD30-1B31-4FE1-8552-2148F8309387}" destId="{EED4F4A8-ADEB-43DB-81C5-C76CC3BC909F}" srcOrd="1" destOrd="0" presId="urn:microsoft.com/office/officeart/2005/8/layout/orgChart1"/>
    <dgm:cxn modelId="{8C8AF1D5-9648-4745-92F9-CC3D40BED52B}" type="presParOf" srcId="{F367BD30-1B31-4FE1-8552-2148F8309387}" destId="{2849196E-A4B8-4CDC-B519-6EAAB012BCFA}" srcOrd="2" destOrd="0" presId="urn:microsoft.com/office/officeart/2005/8/layout/orgChart1"/>
    <dgm:cxn modelId="{C2FC294E-A898-4E50-A189-B95174C0E823}" type="presParOf" srcId="{C89B5625-38A2-4A48-A723-75767F48431A}" destId="{7BB974E8-67FB-4580-90D2-3AADFFD1D6F9}" srcOrd="12" destOrd="0" presId="urn:microsoft.com/office/officeart/2005/8/layout/orgChart1"/>
    <dgm:cxn modelId="{E8F9FD5E-6287-4210-85B6-DAF80B21A5F1}" type="presParOf" srcId="{C89B5625-38A2-4A48-A723-75767F48431A}" destId="{9AD960E9-84FD-482C-9309-B9487B599829}" srcOrd="13" destOrd="0" presId="urn:microsoft.com/office/officeart/2005/8/layout/orgChart1"/>
    <dgm:cxn modelId="{42FCC49B-454B-40AE-AFC0-7F2F757632CB}" type="presParOf" srcId="{9AD960E9-84FD-482C-9309-B9487B599829}" destId="{410C51E5-4D4E-4DAC-A093-0084BF3493E1}" srcOrd="0" destOrd="0" presId="urn:microsoft.com/office/officeart/2005/8/layout/orgChart1"/>
    <dgm:cxn modelId="{7FB00BB8-7157-4CDE-8EAE-CE0B6622C05B}" type="presParOf" srcId="{410C51E5-4D4E-4DAC-A093-0084BF3493E1}" destId="{C47D4A35-D43D-4973-9D80-630177A33745}" srcOrd="0" destOrd="0" presId="urn:microsoft.com/office/officeart/2005/8/layout/orgChart1"/>
    <dgm:cxn modelId="{E86A49FF-7AAA-47CE-9D50-3F9BD1A3E544}" type="presParOf" srcId="{410C51E5-4D4E-4DAC-A093-0084BF3493E1}" destId="{77AE40DF-12C3-47EF-9AAE-B5E2CC717F3B}" srcOrd="1" destOrd="0" presId="urn:microsoft.com/office/officeart/2005/8/layout/orgChart1"/>
    <dgm:cxn modelId="{381647AA-933A-4652-B697-4644B3D1168B}" type="presParOf" srcId="{9AD960E9-84FD-482C-9309-B9487B599829}" destId="{A7844A78-31A5-4886-82E0-34FC11FB7710}" srcOrd="1" destOrd="0" presId="urn:microsoft.com/office/officeart/2005/8/layout/orgChart1"/>
    <dgm:cxn modelId="{1631BFD5-9728-4106-B5AA-E3F0861E72AE}" type="presParOf" srcId="{9AD960E9-84FD-482C-9309-B9487B599829}" destId="{8BB1294E-F789-415A-911A-867148702DEF}" srcOrd="2" destOrd="0" presId="urn:microsoft.com/office/officeart/2005/8/layout/orgChart1"/>
    <dgm:cxn modelId="{718037E6-BA23-4221-8C98-DC93FB9312F1}" type="presParOf" srcId="{C89B5625-38A2-4A48-A723-75767F48431A}" destId="{F4FE0C1C-706D-42ED-A73E-0146AF3BFD1C}" srcOrd="14" destOrd="0" presId="urn:microsoft.com/office/officeart/2005/8/layout/orgChart1"/>
    <dgm:cxn modelId="{371AFC6F-97E2-4FB1-9FB8-53B01EB1C18A}" type="presParOf" srcId="{C89B5625-38A2-4A48-A723-75767F48431A}" destId="{4E802BEA-4A10-4DC7-9D42-239C3C41F720}" srcOrd="15" destOrd="0" presId="urn:microsoft.com/office/officeart/2005/8/layout/orgChart1"/>
    <dgm:cxn modelId="{EE4B076A-F8AD-4B76-BCE7-2985F815E045}" type="presParOf" srcId="{4E802BEA-4A10-4DC7-9D42-239C3C41F720}" destId="{33F11990-0A16-4F2C-BEAA-A9706E47248F}" srcOrd="0" destOrd="0" presId="urn:microsoft.com/office/officeart/2005/8/layout/orgChart1"/>
    <dgm:cxn modelId="{C006288D-0EC8-4F1E-AF8F-6E3C101AF74E}" type="presParOf" srcId="{33F11990-0A16-4F2C-BEAA-A9706E47248F}" destId="{DA2DAC08-B967-43C5-AA81-625B94819E05}" srcOrd="0" destOrd="0" presId="urn:microsoft.com/office/officeart/2005/8/layout/orgChart1"/>
    <dgm:cxn modelId="{AD4C52B0-632C-4687-A055-E362A45EA30D}" type="presParOf" srcId="{33F11990-0A16-4F2C-BEAA-A9706E47248F}" destId="{57F60F06-2A6D-4A28-8690-DEA6A557B509}" srcOrd="1" destOrd="0" presId="urn:microsoft.com/office/officeart/2005/8/layout/orgChart1"/>
    <dgm:cxn modelId="{0F6591CE-F54D-4B0C-A6C2-8DB52D675AD7}" type="presParOf" srcId="{4E802BEA-4A10-4DC7-9D42-239C3C41F720}" destId="{113D4CB9-BAF3-4E25-A465-F1CAE67F2E23}" srcOrd="1" destOrd="0" presId="urn:microsoft.com/office/officeart/2005/8/layout/orgChart1"/>
    <dgm:cxn modelId="{5DAC7464-4604-4583-9CFB-968D5D9324EE}" type="presParOf" srcId="{4E802BEA-4A10-4DC7-9D42-239C3C41F720}" destId="{33F27BB8-503B-4F52-9DA2-4526C4A6E749}" srcOrd="2" destOrd="0" presId="urn:microsoft.com/office/officeart/2005/8/layout/orgChart1"/>
    <dgm:cxn modelId="{10A3A34E-EFAB-475B-99B5-E5B36DD8B334}" type="presParOf" srcId="{8841AE0A-CC55-4FEB-B799-78A8ED233041}" destId="{1E765430-2B92-49FE-B917-C05BCB130E5C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42DA7A-D5A5-42AC-A73E-2913AF02F7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61DD0-AFF6-45D7-AD0A-03B621E680A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CCFF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عدم توفر البنية التحتية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FDA63D8D-5074-49B7-809B-088D6B6EF7EC}" type="parTrans" cxnId="{26B35081-1EC0-4121-8761-859DB7863A6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80B827-1D85-4954-9433-7A59C527D945}" type="sibTrans" cxnId="{26B35081-1EC0-4121-8761-859DB7863A66}">
      <dgm:prSet/>
      <dgm:spPr/>
      <dgm:t>
        <a:bodyPr/>
        <a:lstStyle/>
        <a:p>
          <a:endParaRPr lang="en-US"/>
        </a:p>
      </dgm:t>
    </dgm:pt>
    <dgm:pt modelId="{77C99786-7858-4BD5-8582-6BBD8DA215C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9B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cs typeface="Arial" panose="020B0604020202020204" pitchFamily="34" charset="0"/>
            </a:rPr>
            <a:t>مخاطر سياسية </a:t>
          </a:r>
          <a:r>
            <a:rPr lang="ar-SA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تشريعية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C7D32048-2881-4973-9E9A-80C0E9F0BC97}" type="parTrans" cxnId="{173D60F9-B8D0-400B-9A7C-5EF761AB0D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8C7F13-9846-4D9E-A742-506652DE4760}" type="sibTrans" cxnId="{173D60F9-B8D0-400B-9A7C-5EF761AB0D33}">
      <dgm:prSet/>
      <dgm:spPr/>
      <dgm:t>
        <a:bodyPr/>
        <a:lstStyle/>
        <a:p>
          <a:endParaRPr lang="en-US"/>
        </a:p>
      </dgm:t>
    </dgm:pt>
    <dgm:pt modelId="{0014AF81-CBC3-42D1-98CA-563FD087AB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9FF66"/>
        </a:solidFill>
      </dgm:spPr>
      <dgm:t>
        <a:bodyPr/>
        <a:lstStyle/>
        <a:p>
          <a:pPr rtl="1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انتشار </a:t>
          </a:r>
          <a:r>
            <a:rPr lang="ar-SA" noProof="0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الاوبئة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64E55B99-18CC-4839-B829-5594BB8AA166}" type="parTrans" cxnId="{9BD15571-2BE3-40D9-A21B-AF72B83CFAD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934B72E-D2D3-425D-AC8A-F5B0E8AB3A5D}" type="sibTrans" cxnId="{9BD15571-2BE3-40D9-A21B-AF72B83CFAD4}">
      <dgm:prSet/>
      <dgm:spPr/>
      <dgm:t>
        <a:bodyPr/>
        <a:lstStyle/>
        <a:p>
          <a:endParaRPr lang="en-US"/>
        </a:p>
      </dgm:t>
    </dgm:pt>
    <dgm:pt modelId="{8E8F4C8E-7471-48F3-A66E-D7EC603536F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99FF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</a:t>
          </a:r>
          <a:r>
            <a:rPr lang="ar-SA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الكوارث الطبيعية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D57FB8E-45E0-44AA-B97F-59E32BA32095}" type="parTrans" cxnId="{2DB54726-010B-47B4-9FAE-85D3643627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E532B6-71C0-4459-87E9-C83A49ECD069}" type="sibTrans" cxnId="{2DB54726-010B-47B4-9FAE-85D36436273E}">
      <dgm:prSet/>
      <dgm:spPr/>
      <dgm:t>
        <a:bodyPr/>
        <a:lstStyle/>
        <a:p>
          <a:endParaRPr lang="en-US"/>
        </a:p>
      </dgm:t>
    </dgm:pt>
    <dgm:pt modelId="{FFA4D12F-0D14-4581-997C-142B3894D75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CEBE0"/>
        </a:solidFill>
      </dgm:spPr>
      <dgm:t>
        <a:bodyPr/>
        <a:lstStyle/>
        <a:p>
          <a:r>
            <a:rPr lang="ar-SA" b="1" dirty="0" smtClean="0">
              <a:solidFill>
                <a:prstClr val="black"/>
              </a:solidFill>
            </a:rPr>
            <a:t>مخاطر بيئة الاعمال</a:t>
          </a:r>
          <a:endParaRPr lang="en-US" b="1" dirty="0"/>
        </a:p>
      </dgm:t>
    </dgm:pt>
    <dgm:pt modelId="{CEFF0C51-B721-4EA0-B4A0-5B294A31E342}" type="sibTrans" cxnId="{F3E62395-78BE-4DA8-80A8-17ACE95EB39B}">
      <dgm:prSet/>
      <dgm:spPr/>
      <dgm:t>
        <a:bodyPr/>
        <a:lstStyle/>
        <a:p>
          <a:endParaRPr lang="en-US"/>
        </a:p>
      </dgm:t>
    </dgm:pt>
    <dgm:pt modelId="{D2DC16FF-F135-417B-9026-309BB481A76D}" type="parTrans" cxnId="{F3E62395-78BE-4DA8-80A8-17ACE95EB39B}">
      <dgm:prSet/>
      <dgm:spPr/>
      <dgm:t>
        <a:bodyPr/>
        <a:lstStyle/>
        <a:p>
          <a:endParaRPr lang="en-US"/>
        </a:p>
      </dgm:t>
    </dgm:pt>
    <dgm:pt modelId="{C4E08B8F-5123-4930-A519-4CFDC84C8532}" type="pres">
      <dgm:prSet presAssocID="{E142DA7A-D5A5-42AC-A73E-2913AF02F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1AE0A-CC55-4FEB-B799-78A8ED233041}" type="pres">
      <dgm:prSet presAssocID="{FFA4D12F-0D14-4581-997C-142B3894D75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E5FE94-7212-4777-AB77-0CA3C3973798}" type="pres">
      <dgm:prSet presAssocID="{FFA4D12F-0D14-4581-997C-142B3894D753}" presName="rootComposite1" presStyleCnt="0"/>
      <dgm:spPr/>
      <dgm:t>
        <a:bodyPr/>
        <a:lstStyle/>
        <a:p>
          <a:endParaRPr lang="en-US"/>
        </a:p>
      </dgm:t>
    </dgm:pt>
    <dgm:pt modelId="{B8138B1D-5BB1-4862-86FE-5C76DB9EAC3C}" type="pres">
      <dgm:prSet presAssocID="{FFA4D12F-0D14-4581-997C-142B3894D753}" presName="rootText1" presStyleLbl="node0" presStyleIdx="0" presStyleCnt="1" custScaleX="169942" custLinFactNeighborX="2273" custLinFactNeighborY="-75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90317-94DB-4D5F-980F-D0E11C503EC5}" type="pres">
      <dgm:prSet presAssocID="{FFA4D12F-0D14-4581-997C-142B3894D7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9B5625-38A2-4A48-A723-75767F48431A}" type="pres">
      <dgm:prSet presAssocID="{FFA4D12F-0D14-4581-997C-142B3894D753}" presName="hierChild2" presStyleCnt="0"/>
      <dgm:spPr/>
      <dgm:t>
        <a:bodyPr/>
        <a:lstStyle/>
        <a:p>
          <a:endParaRPr lang="en-US"/>
        </a:p>
      </dgm:t>
    </dgm:pt>
    <dgm:pt modelId="{A09FC9C4-8CA4-40A7-A80F-CAC36B44AF58}" type="pres">
      <dgm:prSet presAssocID="{1D57FB8E-45E0-44AA-B97F-59E32BA320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275E7BA-3993-472D-BA0F-B0912C4A2EC1}" type="pres">
      <dgm:prSet presAssocID="{8E8F4C8E-7471-48F3-A66E-D7EC603536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086D57-CBD7-4665-95F6-0640D27CF6F2}" type="pres">
      <dgm:prSet presAssocID="{8E8F4C8E-7471-48F3-A66E-D7EC603536FB}" presName="rootComposite" presStyleCnt="0"/>
      <dgm:spPr/>
      <dgm:t>
        <a:bodyPr/>
        <a:lstStyle/>
        <a:p>
          <a:endParaRPr lang="en-US"/>
        </a:p>
      </dgm:t>
    </dgm:pt>
    <dgm:pt modelId="{89ECB487-A6EF-4D66-88C6-8E22B0D5DDBC}" type="pres">
      <dgm:prSet presAssocID="{8E8F4C8E-7471-48F3-A66E-D7EC603536F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81487-6E5B-4F58-AE3A-FEB3C9B2244A}" type="pres">
      <dgm:prSet presAssocID="{8E8F4C8E-7471-48F3-A66E-D7EC603536FB}" presName="rootConnector" presStyleLbl="node2" presStyleIdx="0" presStyleCnt="4"/>
      <dgm:spPr/>
      <dgm:t>
        <a:bodyPr/>
        <a:lstStyle/>
        <a:p>
          <a:endParaRPr lang="en-US"/>
        </a:p>
      </dgm:t>
    </dgm:pt>
    <dgm:pt modelId="{1BD5EE1D-10B9-486D-B8A9-A1E08D381C10}" type="pres">
      <dgm:prSet presAssocID="{8E8F4C8E-7471-48F3-A66E-D7EC603536FB}" presName="hierChild4" presStyleCnt="0"/>
      <dgm:spPr/>
      <dgm:t>
        <a:bodyPr/>
        <a:lstStyle/>
        <a:p>
          <a:endParaRPr lang="en-US"/>
        </a:p>
      </dgm:t>
    </dgm:pt>
    <dgm:pt modelId="{87CC5682-8E02-4197-9691-6F9DF307B5F9}" type="pres">
      <dgm:prSet presAssocID="{8E8F4C8E-7471-48F3-A66E-D7EC603536FB}" presName="hierChild5" presStyleCnt="0"/>
      <dgm:spPr/>
      <dgm:t>
        <a:bodyPr/>
        <a:lstStyle/>
        <a:p>
          <a:endParaRPr lang="en-US"/>
        </a:p>
      </dgm:t>
    </dgm:pt>
    <dgm:pt modelId="{143015CE-73D8-42E9-80A3-4EF8C0B27521}" type="pres">
      <dgm:prSet presAssocID="{64E55B99-18CC-4839-B829-5594BB8AA16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367BD30-1B31-4FE1-8552-2148F8309387}" type="pres">
      <dgm:prSet presAssocID="{0014AF81-CBC3-42D1-98CA-563FD087A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04FF9-25B8-427C-AD93-478A2DC281D4}" type="pres">
      <dgm:prSet presAssocID="{0014AF81-CBC3-42D1-98CA-563FD087AB3F}" presName="rootComposite" presStyleCnt="0"/>
      <dgm:spPr/>
      <dgm:t>
        <a:bodyPr/>
        <a:lstStyle/>
        <a:p>
          <a:endParaRPr lang="en-US"/>
        </a:p>
      </dgm:t>
    </dgm:pt>
    <dgm:pt modelId="{225E7922-F741-4A62-B528-C29CEFCB1F41}" type="pres">
      <dgm:prSet presAssocID="{0014AF81-CBC3-42D1-98CA-563FD087AB3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0FEA5-305A-4239-9549-5C2063EA9B83}" type="pres">
      <dgm:prSet presAssocID="{0014AF81-CBC3-42D1-98CA-563FD087AB3F}" presName="rootConnector" presStyleLbl="node2" presStyleIdx="1" presStyleCnt="4"/>
      <dgm:spPr/>
      <dgm:t>
        <a:bodyPr/>
        <a:lstStyle/>
        <a:p>
          <a:endParaRPr lang="en-US"/>
        </a:p>
      </dgm:t>
    </dgm:pt>
    <dgm:pt modelId="{EED4F4A8-ADEB-43DB-81C5-C76CC3BC909F}" type="pres">
      <dgm:prSet presAssocID="{0014AF81-CBC3-42D1-98CA-563FD087AB3F}" presName="hierChild4" presStyleCnt="0"/>
      <dgm:spPr/>
      <dgm:t>
        <a:bodyPr/>
        <a:lstStyle/>
        <a:p>
          <a:endParaRPr lang="en-US"/>
        </a:p>
      </dgm:t>
    </dgm:pt>
    <dgm:pt modelId="{2849196E-A4B8-4CDC-B519-6EAAB012BCFA}" type="pres">
      <dgm:prSet presAssocID="{0014AF81-CBC3-42D1-98CA-563FD087AB3F}" presName="hierChild5" presStyleCnt="0"/>
      <dgm:spPr/>
      <dgm:t>
        <a:bodyPr/>
        <a:lstStyle/>
        <a:p>
          <a:endParaRPr lang="en-US"/>
        </a:p>
      </dgm:t>
    </dgm:pt>
    <dgm:pt modelId="{7BB974E8-67FB-4580-90D2-3AADFFD1D6F9}" type="pres">
      <dgm:prSet presAssocID="{C7D32048-2881-4973-9E9A-80C0E9F0BC9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AD960E9-84FD-482C-9309-B9487B599829}" type="pres">
      <dgm:prSet presAssocID="{77C99786-7858-4BD5-8582-6BBD8DA215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0C51E5-4D4E-4DAC-A093-0084BF3493E1}" type="pres">
      <dgm:prSet presAssocID="{77C99786-7858-4BD5-8582-6BBD8DA215C1}" presName="rootComposite" presStyleCnt="0"/>
      <dgm:spPr/>
      <dgm:t>
        <a:bodyPr/>
        <a:lstStyle/>
        <a:p>
          <a:endParaRPr lang="en-US"/>
        </a:p>
      </dgm:t>
    </dgm:pt>
    <dgm:pt modelId="{C47D4A35-D43D-4973-9D80-630177A33745}" type="pres">
      <dgm:prSet presAssocID="{77C99786-7858-4BD5-8582-6BBD8DA215C1}" presName="rootText" presStyleLbl="node2" presStyleIdx="2" presStyleCnt="4" custScaleX="91546" custScaleY="99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40DF-12C3-47EF-9AAE-B5E2CC717F3B}" type="pres">
      <dgm:prSet presAssocID="{77C99786-7858-4BD5-8582-6BBD8DA215C1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844A78-31A5-4886-82E0-34FC11FB7710}" type="pres">
      <dgm:prSet presAssocID="{77C99786-7858-4BD5-8582-6BBD8DA215C1}" presName="hierChild4" presStyleCnt="0"/>
      <dgm:spPr/>
      <dgm:t>
        <a:bodyPr/>
        <a:lstStyle/>
        <a:p>
          <a:endParaRPr lang="en-US"/>
        </a:p>
      </dgm:t>
    </dgm:pt>
    <dgm:pt modelId="{8BB1294E-F789-415A-911A-867148702DEF}" type="pres">
      <dgm:prSet presAssocID="{77C99786-7858-4BD5-8582-6BBD8DA215C1}" presName="hierChild5" presStyleCnt="0"/>
      <dgm:spPr/>
      <dgm:t>
        <a:bodyPr/>
        <a:lstStyle/>
        <a:p>
          <a:endParaRPr lang="en-US"/>
        </a:p>
      </dgm:t>
    </dgm:pt>
    <dgm:pt modelId="{F4FE0C1C-706D-42ED-A73E-0146AF3BFD1C}" type="pres">
      <dgm:prSet presAssocID="{FDA63D8D-5074-49B7-809B-088D6B6EF7E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E802BEA-4A10-4DC7-9D42-239C3C41F720}" type="pres">
      <dgm:prSet presAssocID="{0F561DD0-AFF6-45D7-AD0A-03B621E68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F11990-0A16-4F2C-BEAA-A9706E47248F}" type="pres">
      <dgm:prSet presAssocID="{0F561DD0-AFF6-45D7-AD0A-03B621E680A5}" presName="rootComposite" presStyleCnt="0"/>
      <dgm:spPr/>
      <dgm:t>
        <a:bodyPr/>
        <a:lstStyle/>
        <a:p>
          <a:endParaRPr lang="en-US"/>
        </a:p>
      </dgm:t>
    </dgm:pt>
    <dgm:pt modelId="{DA2DAC08-B967-43C5-AA81-625B94819E05}" type="pres">
      <dgm:prSet presAssocID="{0F561DD0-AFF6-45D7-AD0A-03B621E680A5}" presName="rootText" presStyleLbl="node2" presStyleIdx="3" presStyleCnt="4" custScaleX="96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60F06-2A6D-4A28-8690-DEA6A557B509}" type="pres">
      <dgm:prSet presAssocID="{0F561DD0-AFF6-45D7-AD0A-03B621E680A5}" presName="rootConnector" presStyleLbl="node2" presStyleIdx="3" presStyleCnt="4"/>
      <dgm:spPr/>
      <dgm:t>
        <a:bodyPr/>
        <a:lstStyle/>
        <a:p>
          <a:endParaRPr lang="en-US"/>
        </a:p>
      </dgm:t>
    </dgm:pt>
    <dgm:pt modelId="{113D4CB9-BAF3-4E25-A465-F1CAE67F2E23}" type="pres">
      <dgm:prSet presAssocID="{0F561DD0-AFF6-45D7-AD0A-03B621E680A5}" presName="hierChild4" presStyleCnt="0"/>
      <dgm:spPr/>
      <dgm:t>
        <a:bodyPr/>
        <a:lstStyle/>
        <a:p>
          <a:endParaRPr lang="en-US"/>
        </a:p>
      </dgm:t>
    </dgm:pt>
    <dgm:pt modelId="{33F27BB8-503B-4F52-9DA2-4526C4A6E749}" type="pres">
      <dgm:prSet presAssocID="{0F561DD0-AFF6-45D7-AD0A-03B621E680A5}" presName="hierChild5" presStyleCnt="0"/>
      <dgm:spPr/>
      <dgm:t>
        <a:bodyPr/>
        <a:lstStyle/>
        <a:p>
          <a:endParaRPr lang="en-US"/>
        </a:p>
      </dgm:t>
    </dgm:pt>
    <dgm:pt modelId="{1E765430-2B92-49FE-B917-C05BCB130E5C}" type="pres">
      <dgm:prSet presAssocID="{FFA4D12F-0D14-4581-997C-142B3894D753}" presName="hierChild3" presStyleCnt="0"/>
      <dgm:spPr/>
      <dgm:t>
        <a:bodyPr/>
        <a:lstStyle/>
        <a:p>
          <a:endParaRPr lang="en-US"/>
        </a:p>
      </dgm:t>
    </dgm:pt>
  </dgm:ptLst>
  <dgm:cxnLst>
    <dgm:cxn modelId="{5ACF9477-606B-44B3-B891-274A0E1EB22A}" type="presOf" srcId="{0F561DD0-AFF6-45D7-AD0A-03B621E680A5}" destId="{57F60F06-2A6D-4A28-8690-DEA6A557B509}" srcOrd="1" destOrd="0" presId="urn:microsoft.com/office/officeart/2005/8/layout/orgChart1"/>
    <dgm:cxn modelId="{26B35081-1EC0-4121-8761-859DB7863A66}" srcId="{FFA4D12F-0D14-4581-997C-142B3894D753}" destId="{0F561DD0-AFF6-45D7-AD0A-03B621E680A5}" srcOrd="3" destOrd="0" parTransId="{FDA63D8D-5074-49B7-809B-088D6B6EF7EC}" sibTransId="{0380B827-1D85-4954-9433-7A59C527D945}"/>
    <dgm:cxn modelId="{88827551-1D47-4906-917F-666F08A3EAD4}" type="presOf" srcId="{C7D32048-2881-4973-9E9A-80C0E9F0BC97}" destId="{7BB974E8-67FB-4580-90D2-3AADFFD1D6F9}" srcOrd="0" destOrd="0" presId="urn:microsoft.com/office/officeart/2005/8/layout/orgChart1"/>
    <dgm:cxn modelId="{C4773259-1395-44B2-AF22-AE7B2ED998BD}" type="presOf" srcId="{77C99786-7858-4BD5-8582-6BBD8DA215C1}" destId="{C47D4A35-D43D-4973-9D80-630177A33745}" srcOrd="0" destOrd="0" presId="urn:microsoft.com/office/officeart/2005/8/layout/orgChart1"/>
    <dgm:cxn modelId="{F3E62395-78BE-4DA8-80A8-17ACE95EB39B}" srcId="{E142DA7A-D5A5-42AC-A73E-2913AF02F769}" destId="{FFA4D12F-0D14-4581-997C-142B3894D753}" srcOrd="0" destOrd="0" parTransId="{D2DC16FF-F135-417B-9026-309BB481A76D}" sibTransId="{CEFF0C51-B721-4EA0-B4A0-5B294A31E342}"/>
    <dgm:cxn modelId="{1D228555-0511-49D6-BC55-9E31625E592B}" type="presOf" srcId="{FFA4D12F-0D14-4581-997C-142B3894D753}" destId="{BE990317-94DB-4D5F-980F-D0E11C503EC5}" srcOrd="1" destOrd="0" presId="urn:microsoft.com/office/officeart/2005/8/layout/orgChart1"/>
    <dgm:cxn modelId="{6F48B0D0-1754-4D44-8D9D-4C731A893C24}" type="presOf" srcId="{1D57FB8E-45E0-44AA-B97F-59E32BA32095}" destId="{A09FC9C4-8CA4-40A7-A80F-CAC36B44AF58}" srcOrd="0" destOrd="0" presId="urn:microsoft.com/office/officeart/2005/8/layout/orgChart1"/>
    <dgm:cxn modelId="{D02E95FB-1DBB-4B8F-A1A5-0CDF7A8E818D}" type="presOf" srcId="{E142DA7A-D5A5-42AC-A73E-2913AF02F769}" destId="{C4E08B8F-5123-4930-A519-4CFDC84C8532}" srcOrd="0" destOrd="0" presId="urn:microsoft.com/office/officeart/2005/8/layout/orgChart1"/>
    <dgm:cxn modelId="{A4CD2679-51F5-4F54-A2E4-EEEC8BF45666}" type="presOf" srcId="{0014AF81-CBC3-42D1-98CA-563FD087AB3F}" destId="{7DC0FEA5-305A-4239-9549-5C2063EA9B83}" srcOrd="1" destOrd="0" presId="urn:microsoft.com/office/officeart/2005/8/layout/orgChart1"/>
    <dgm:cxn modelId="{9BD15571-2BE3-40D9-A21B-AF72B83CFAD4}" srcId="{FFA4D12F-0D14-4581-997C-142B3894D753}" destId="{0014AF81-CBC3-42D1-98CA-563FD087AB3F}" srcOrd="1" destOrd="0" parTransId="{64E55B99-18CC-4839-B829-5594BB8AA166}" sibTransId="{D934B72E-D2D3-425D-AC8A-F5B0E8AB3A5D}"/>
    <dgm:cxn modelId="{317331E6-31E6-485C-976E-D66146E643D9}" type="presOf" srcId="{64E55B99-18CC-4839-B829-5594BB8AA166}" destId="{143015CE-73D8-42E9-80A3-4EF8C0B27521}" srcOrd="0" destOrd="0" presId="urn:microsoft.com/office/officeart/2005/8/layout/orgChart1"/>
    <dgm:cxn modelId="{59DA1FD4-C388-462B-8D0F-5D7B9EE28AAA}" type="presOf" srcId="{FDA63D8D-5074-49B7-809B-088D6B6EF7EC}" destId="{F4FE0C1C-706D-42ED-A73E-0146AF3BFD1C}" srcOrd="0" destOrd="0" presId="urn:microsoft.com/office/officeart/2005/8/layout/orgChart1"/>
    <dgm:cxn modelId="{2D7835C0-7414-4525-A790-3DCF45B3E5C4}" type="presOf" srcId="{8E8F4C8E-7471-48F3-A66E-D7EC603536FB}" destId="{4EA81487-6E5B-4F58-AE3A-FEB3C9B2244A}" srcOrd="1" destOrd="0" presId="urn:microsoft.com/office/officeart/2005/8/layout/orgChart1"/>
    <dgm:cxn modelId="{5231412D-79E0-4EEC-B891-9C120810A46C}" type="presOf" srcId="{0F561DD0-AFF6-45D7-AD0A-03B621E680A5}" destId="{DA2DAC08-B967-43C5-AA81-625B94819E05}" srcOrd="0" destOrd="0" presId="urn:microsoft.com/office/officeart/2005/8/layout/orgChart1"/>
    <dgm:cxn modelId="{48C119C0-73F2-465D-BE75-AF7F95DFADF0}" type="presOf" srcId="{FFA4D12F-0D14-4581-997C-142B3894D753}" destId="{B8138B1D-5BB1-4862-86FE-5C76DB9EAC3C}" srcOrd="0" destOrd="0" presId="urn:microsoft.com/office/officeart/2005/8/layout/orgChart1"/>
    <dgm:cxn modelId="{2DB54726-010B-47B4-9FAE-85D36436273E}" srcId="{FFA4D12F-0D14-4581-997C-142B3894D753}" destId="{8E8F4C8E-7471-48F3-A66E-D7EC603536FB}" srcOrd="0" destOrd="0" parTransId="{1D57FB8E-45E0-44AA-B97F-59E32BA32095}" sibTransId="{DFE532B6-71C0-4459-87E9-C83A49ECD069}"/>
    <dgm:cxn modelId="{EF2DB056-3B2F-4A12-979C-C0A9612C10BA}" type="presOf" srcId="{77C99786-7858-4BD5-8582-6BBD8DA215C1}" destId="{77AE40DF-12C3-47EF-9AAE-B5E2CC717F3B}" srcOrd="1" destOrd="0" presId="urn:microsoft.com/office/officeart/2005/8/layout/orgChart1"/>
    <dgm:cxn modelId="{FD010683-4F2E-40AA-9263-A377CA22E45E}" type="presOf" srcId="{8E8F4C8E-7471-48F3-A66E-D7EC603536FB}" destId="{89ECB487-A6EF-4D66-88C6-8E22B0D5DDBC}" srcOrd="0" destOrd="0" presId="urn:microsoft.com/office/officeart/2005/8/layout/orgChart1"/>
    <dgm:cxn modelId="{74476DDD-60DC-480D-B471-9E0A41F85D1A}" type="presOf" srcId="{0014AF81-CBC3-42D1-98CA-563FD087AB3F}" destId="{225E7922-F741-4A62-B528-C29CEFCB1F41}" srcOrd="0" destOrd="0" presId="urn:microsoft.com/office/officeart/2005/8/layout/orgChart1"/>
    <dgm:cxn modelId="{173D60F9-B8D0-400B-9A7C-5EF761AB0D33}" srcId="{FFA4D12F-0D14-4581-997C-142B3894D753}" destId="{77C99786-7858-4BD5-8582-6BBD8DA215C1}" srcOrd="2" destOrd="0" parTransId="{C7D32048-2881-4973-9E9A-80C0E9F0BC97}" sibTransId="{7A8C7F13-9846-4D9E-A742-506652DE4760}"/>
    <dgm:cxn modelId="{637D6D54-C02F-4E95-9F0E-7484EAFA286F}" type="presParOf" srcId="{C4E08B8F-5123-4930-A519-4CFDC84C8532}" destId="{8841AE0A-CC55-4FEB-B799-78A8ED233041}" srcOrd="0" destOrd="0" presId="urn:microsoft.com/office/officeart/2005/8/layout/orgChart1"/>
    <dgm:cxn modelId="{0D5A87C4-3CDE-42F6-BBD6-FDB66618EDB6}" type="presParOf" srcId="{8841AE0A-CC55-4FEB-B799-78A8ED233041}" destId="{7AE5FE94-7212-4777-AB77-0CA3C3973798}" srcOrd="0" destOrd="0" presId="urn:microsoft.com/office/officeart/2005/8/layout/orgChart1"/>
    <dgm:cxn modelId="{FD5349C7-B63D-4904-B042-685BE9CE3082}" type="presParOf" srcId="{7AE5FE94-7212-4777-AB77-0CA3C3973798}" destId="{B8138B1D-5BB1-4862-86FE-5C76DB9EAC3C}" srcOrd="0" destOrd="0" presId="urn:microsoft.com/office/officeart/2005/8/layout/orgChart1"/>
    <dgm:cxn modelId="{0C15DC0E-203D-4FD7-BF22-69DE8C900591}" type="presParOf" srcId="{7AE5FE94-7212-4777-AB77-0CA3C3973798}" destId="{BE990317-94DB-4D5F-980F-D0E11C503EC5}" srcOrd="1" destOrd="0" presId="urn:microsoft.com/office/officeart/2005/8/layout/orgChart1"/>
    <dgm:cxn modelId="{CB3BD1AA-156C-40C4-980C-EB8F5C7A5907}" type="presParOf" srcId="{8841AE0A-CC55-4FEB-B799-78A8ED233041}" destId="{C89B5625-38A2-4A48-A723-75767F48431A}" srcOrd="1" destOrd="0" presId="urn:microsoft.com/office/officeart/2005/8/layout/orgChart1"/>
    <dgm:cxn modelId="{6C7ECEE5-2722-4CD2-9D0E-2B21CCC2F9DD}" type="presParOf" srcId="{C89B5625-38A2-4A48-A723-75767F48431A}" destId="{A09FC9C4-8CA4-40A7-A80F-CAC36B44AF58}" srcOrd="0" destOrd="0" presId="urn:microsoft.com/office/officeart/2005/8/layout/orgChart1"/>
    <dgm:cxn modelId="{AEE11C7F-23C7-489C-AF13-9C72326787F0}" type="presParOf" srcId="{C89B5625-38A2-4A48-A723-75767F48431A}" destId="{A275E7BA-3993-472D-BA0F-B0912C4A2EC1}" srcOrd="1" destOrd="0" presId="urn:microsoft.com/office/officeart/2005/8/layout/orgChart1"/>
    <dgm:cxn modelId="{CD916DAB-278E-4BA7-8E44-A288CAA67D19}" type="presParOf" srcId="{A275E7BA-3993-472D-BA0F-B0912C4A2EC1}" destId="{AE086D57-CBD7-4665-95F6-0640D27CF6F2}" srcOrd="0" destOrd="0" presId="urn:microsoft.com/office/officeart/2005/8/layout/orgChart1"/>
    <dgm:cxn modelId="{2E955F3D-4CD9-4BDC-A79D-97F960EB575F}" type="presParOf" srcId="{AE086D57-CBD7-4665-95F6-0640D27CF6F2}" destId="{89ECB487-A6EF-4D66-88C6-8E22B0D5DDBC}" srcOrd="0" destOrd="0" presId="urn:microsoft.com/office/officeart/2005/8/layout/orgChart1"/>
    <dgm:cxn modelId="{D2669B7D-793B-4608-8FA0-8C3EF8CC191E}" type="presParOf" srcId="{AE086D57-CBD7-4665-95F6-0640D27CF6F2}" destId="{4EA81487-6E5B-4F58-AE3A-FEB3C9B2244A}" srcOrd="1" destOrd="0" presId="urn:microsoft.com/office/officeart/2005/8/layout/orgChart1"/>
    <dgm:cxn modelId="{D93D7B5C-D541-4F26-9E31-0352191D34EB}" type="presParOf" srcId="{A275E7BA-3993-472D-BA0F-B0912C4A2EC1}" destId="{1BD5EE1D-10B9-486D-B8A9-A1E08D381C10}" srcOrd="1" destOrd="0" presId="urn:microsoft.com/office/officeart/2005/8/layout/orgChart1"/>
    <dgm:cxn modelId="{EB13B4B3-616D-4A5B-86C6-92F6C0E77DFC}" type="presParOf" srcId="{A275E7BA-3993-472D-BA0F-B0912C4A2EC1}" destId="{87CC5682-8E02-4197-9691-6F9DF307B5F9}" srcOrd="2" destOrd="0" presId="urn:microsoft.com/office/officeart/2005/8/layout/orgChart1"/>
    <dgm:cxn modelId="{C8E361B3-CF94-4620-B8EB-A97B2C0AC9F7}" type="presParOf" srcId="{C89B5625-38A2-4A48-A723-75767F48431A}" destId="{143015CE-73D8-42E9-80A3-4EF8C0B27521}" srcOrd="2" destOrd="0" presId="urn:microsoft.com/office/officeart/2005/8/layout/orgChart1"/>
    <dgm:cxn modelId="{67DB1540-AD11-4053-9C0E-34556841AF4A}" type="presParOf" srcId="{C89B5625-38A2-4A48-A723-75767F48431A}" destId="{F367BD30-1B31-4FE1-8552-2148F8309387}" srcOrd="3" destOrd="0" presId="urn:microsoft.com/office/officeart/2005/8/layout/orgChart1"/>
    <dgm:cxn modelId="{F5EFA6ED-6310-4F8A-BBA1-05A04EBF3CC6}" type="presParOf" srcId="{F367BD30-1B31-4FE1-8552-2148F8309387}" destId="{9B904FF9-25B8-427C-AD93-478A2DC281D4}" srcOrd="0" destOrd="0" presId="urn:microsoft.com/office/officeart/2005/8/layout/orgChart1"/>
    <dgm:cxn modelId="{B574F97C-BE8B-41FE-ACE9-E06A673290E7}" type="presParOf" srcId="{9B904FF9-25B8-427C-AD93-478A2DC281D4}" destId="{225E7922-F741-4A62-B528-C29CEFCB1F41}" srcOrd="0" destOrd="0" presId="urn:microsoft.com/office/officeart/2005/8/layout/orgChart1"/>
    <dgm:cxn modelId="{7F6DCAF0-8988-4861-8D81-D3BC7693F5E3}" type="presParOf" srcId="{9B904FF9-25B8-427C-AD93-478A2DC281D4}" destId="{7DC0FEA5-305A-4239-9549-5C2063EA9B83}" srcOrd="1" destOrd="0" presId="urn:microsoft.com/office/officeart/2005/8/layout/orgChart1"/>
    <dgm:cxn modelId="{C33AB14B-C0A5-49B3-B961-D0F26D2558F0}" type="presParOf" srcId="{F367BD30-1B31-4FE1-8552-2148F8309387}" destId="{EED4F4A8-ADEB-43DB-81C5-C76CC3BC909F}" srcOrd="1" destOrd="0" presId="urn:microsoft.com/office/officeart/2005/8/layout/orgChart1"/>
    <dgm:cxn modelId="{8C8AF1D5-9648-4745-92F9-CC3D40BED52B}" type="presParOf" srcId="{F367BD30-1B31-4FE1-8552-2148F8309387}" destId="{2849196E-A4B8-4CDC-B519-6EAAB012BCFA}" srcOrd="2" destOrd="0" presId="urn:microsoft.com/office/officeart/2005/8/layout/orgChart1"/>
    <dgm:cxn modelId="{C2FC294E-A898-4E50-A189-B95174C0E823}" type="presParOf" srcId="{C89B5625-38A2-4A48-A723-75767F48431A}" destId="{7BB974E8-67FB-4580-90D2-3AADFFD1D6F9}" srcOrd="4" destOrd="0" presId="urn:microsoft.com/office/officeart/2005/8/layout/orgChart1"/>
    <dgm:cxn modelId="{E8F9FD5E-6287-4210-85B6-DAF80B21A5F1}" type="presParOf" srcId="{C89B5625-38A2-4A48-A723-75767F48431A}" destId="{9AD960E9-84FD-482C-9309-B9487B599829}" srcOrd="5" destOrd="0" presId="urn:microsoft.com/office/officeart/2005/8/layout/orgChart1"/>
    <dgm:cxn modelId="{42FCC49B-454B-40AE-AFC0-7F2F757632CB}" type="presParOf" srcId="{9AD960E9-84FD-482C-9309-B9487B599829}" destId="{410C51E5-4D4E-4DAC-A093-0084BF3493E1}" srcOrd="0" destOrd="0" presId="urn:microsoft.com/office/officeart/2005/8/layout/orgChart1"/>
    <dgm:cxn modelId="{7FB00BB8-7157-4CDE-8EAE-CE0B6622C05B}" type="presParOf" srcId="{410C51E5-4D4E-4DAC-A093-0084BF3493E1}" destId="{C47D4A35-D43D-4973-9D80-630177A33745}" srcOrd="0" destOrd="0" presId="urn:microsoft.com/office/officeart/2005/8/layout/orgChart1"/>
    <dgm:cxn modelId="{E86A49FF-7AAA-47CE-9D50-3F9BD1A3E544}" type="presParOf" srcId="{410C51E5-4D4E-4DAC-A093-0084BF3493E1}" destId="{77AE40DF-12C3-47EF-9AAE-B5E2CC717F3B}" srcOrd="1" destOrd="0" presId="urn:microsoft.com/office/officeart/2005/8/layout/orgChart1"/>
    <dgm:cxn modelId="{381647AA-933A-4652-B697-4644B3D1168B}" type="presParOf" srcId="{9AD960E9-84FD-482C-9309-B9487B599829}" destId="{A7844A78-31A5-4886-82E0-34FC11FB7710}" srcOrd="1" destOrd="0" presId="urn:microsoft.com/office/officeart/2005/8/layout/orgChart1"/>
    <dgm:cxn modelId="{1631BFD5-9728-4106-B5AA-E3F0861E72AE}" type="presParOf" srcId="{9AD960E9-84FD-482C-9309-B9487B599829}" destId="{8BB1294E-F789-415A-911A-867148702DEF}" srcOrd="2" destOrd="0" presId="urn:microsoft.com/office/officeart/2005/8/layout/orgChart1"/>
    <dgm:cxn modelId="{718037E6-BA23-4221-8C98-DC93FB9312F1}" type="presParOf" srcId="{C89B5625-38A2-4A48-A723-75767F48431A}" destId="{F4FE0C1C-706D-42ED-A73E-0146AF3BFD1C}" srcOrd="6" destOrd="0" presId="urn:microsoft.com/office/officeart/2005/8/layout/orgChart1"/>
    <dgm:cxn modelId="{371AFC6F-97E2-4FB1-9FB8-53B01EB1C18A}" type="presParOf" srcId="{C89B5625-38A2-4A48-A723-75767F48431A}" destId="{4E802BEA-4A10-4DC7-9D42-239C3C41F720}" srcOrd="7" destOrd="0" presId="urn:microsoft.com/office/officeart/2005/8/layout/orgChart1"/>
    <dgm:cxn modelId="{EE4B076A-F8AD-4B76-BCE7-2985F815E045}" type="presParOf" srcId="{4E802BEA-4A10-4DC7-9D42-239C3C41F720}" destId="{33F11990-0A16-4F2C-BEAA-A9706E47248F}" srcOrd="0" destOrd="0" presId="urn:microsoft.com/office/officeart/2005/8/layout/orgChart1"/>
    <dgm:cxn modelId="{C006288D-0EC8-4F1E-AF8F-6E3C101AF74E}" type="presParOf" srcId="{33F11990-0A16-4F2C-BEAA-A9706E47248F}" destId="{DA2DAC08-B967-43C5-AA81-625B94819E05}" srcOrd="0" destOrd="0" presId="urn:microsoft.com/office/officeart/2005/8/layout/orgChart1"/>
    <dgm:cxn modelId="{AD4C52B0-632C-4687-A055-E362A45EA30D}" type="presParOf" srcId="{33F11990-0A16-4F2C-BEAA-A9706E47248F}" destId="{57F60F06-2A6D-4A28-8690-DEA6A557B509}" srcOrd="1" destOrd="0" presId="urn:microsoft.com/office/officeart/2005/8/layout/orgChart1"/>
    <dgm:cxn modelId="{0F6591CE-F54D-4B0C-A6C2-8DB52D675AD7}" type="presParOf" srcId="{4E802BEA-4A10-4DC7-9D42-239C3C41F720}" destId="{113D4CB9-BAF3-4E25-A465-F1CAE67F2E23}" srcOrd="1" destOrd="0" presId="urn:microsoft.com/office/officeart/2005/8/layout/orgChart1"/>
    <dgm:cxn modelId="{5DAC7464-4604-4583-9CFB-968D5D9324EE}" type="presParOf" srcId="{4E802BEA-4A10-4DC7-9D42-239C3C41F720}" destId="{33F27BB8-503B-4F52-9DA2-4526C4A6E749}" srcOrd="2" destOrd="0" presId="urn:microsoft.com/office/officeart/2005/8/layout/orgChart1"/>
    <dgm:cxn modelId="{10A3A34E-EFAB-475B-99B5-E5B36DD8B334}" type="presParOf" srcId="{8841AE0A-CC55-4FEB-B799-78A8ED233041}" destId="{1E765430-2B92-49FE-B917-C05BCB130E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42DA7A-D5A5-42AC-A73E-2913AF02F7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61DD0-AFF6-45D7-AD0A-03B621E680A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مخاطرمرحلة التأسيس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FDA63D8D-5074-49B7-809B-088D6B6EF7EC}" type="parTrans" cxnId="{26B35081-1EC0-4121-8761-859DB7863A6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80B827-1D85-4954-9433-7A59C527D945}" type="sibTrans" cxnId="{26B35081-1EC0-4121-8761-859DB7863A66}">
      <dgm:prSet/>
      <dgm:spPr/>
      <dgm:t>
        <a:bodyPr/>
        <a:lstStyle/>
        <a:p>
          <a:endParaRPr lang="en-US"/>
        </a:p>
      </dgm:t>
    </dgm:pt>
    <dgm:pt modelId="{77C99786-7858-4BD5-8582-6BBD8DA215C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9CDA1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مخاطرمرحلة التجريب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C7D32048-2881-4973-9E9A-80C0E9F0BC97}" type="parTrans" cxnId="{173D60F9-B8D0-400B-9A7C-5EF761AB0D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8C7F13-9846-4D9E-A742-506652DE4760}" type="sibTrans" cxnId="{173D60F9-B8D0-400B-9A7C-5EF761AB0D33}">
      <dgm:prSet/>
      <dgm:spPr/>
      <dgm:t>
        <a:bodyPr/>
        <a:lstStyle/>
        <a:p>
          <a:endParaRPr lang="en-US"/>
        </a:p>
      </dgm:t>
    </dgm:pt>
    <dgm:pt modelId="{0014AF81-CBC3-42D1-98CA-563FD087AB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CCFF"/>
        </a:solidFill>
      </dgm:spPr>
      <dgm:t>
        <a:bodyPr/>
        <a:lstStyle/>
        <a:p>
          <a:pPr rtl="1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مرحلة التشغيل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64E55B99-18CC-4839-B829-5594BB8AA166}" type="parTrans" cxnId="{9BD15571-2BE3-40D9-A21B-AF72B83CFAD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934B72E-D2D3-425D-AC8A-F5B0E8AB3A5D}" type="sibTrans" cxnId="{9BD15571-2BE3-40D9-A21B-AF72B83CFAD4}">
      <dgm:prSet/>
      <dgm:spPr/>
      <dgm:t>
        <a:bodyPr/>
        <a:lstStyle/>
        <a:p>
          <a:endParaRPr lang="en-US"/>
        </a:p>
      </dgm:t>
    </dgm:pt>
    <dgm:pt modelId="{8E8F4C8E-7471-48F3-A66E-D7EC603536F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9CCFE"/>
        </a:solidFill>
      </dgm:spPr>
      <dgm:t>
        <a:bodyPr/>
        <a:lstStyle/>
        <a:p>
          <a:pPr rtl="0"/>
          <a:r>
            <a:rPr kumimoji="0" lang="ar-SA" b="0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الاستمرار والنمو</a:t>
          </a:r>
          <a:endParaRPr kumimoji="0" lang="en-US" b="0" i="0" u="none" strike="noStrike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gm:t>
    </dgm:pt>
    <dgm:pt modelId="{1D57FB8E-45E0-44AA-B97F-59E32BA32095}" type="parTrans" cxnId="{2DB54726-010B-47B4-9FAE-85D3643627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E532B6-71C0-4459-87E9-C83A49ECD069}" type="sibTrans" cxnId="{2DB54726-010B-47B4-9FAE-85D36436273E}">
      <dgm:prSet/>
      <dgm:spPr/>
      <dgm:t>
        <a:bodyPr/>
        <a:lstStyle/>
        <a:p>
          <a:endParaRPr lang="en-US"/>
        </a:p>
      </dgm:t>
    </dgm:pt>
    <dgm:pt modelId="{FFA4D12F-0D14-4581-997C-142B3894D75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4F6E6"/>
        </a:solidFill>
      </dgm:spPr>
      <dgm:t>
        <a:bodyPr/>
        <a:lstStyle/>
        <a:p>
          <a:r>
            <a:rPr kumimoji="0" lang="ar-SA" b="1" i="0" u="none" strike="noStrike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المشاريع الجديدة</a:t>
          </a:r>
          <a:endParaRPr lang="en-US" b="1" dirty="0"/>
        </a:p>
      </dgm:t>
    </dgm:pt>
    <dgm:pt modelId="{CEFF0C51-B721-4EA0-B4A0-5B294A31E342}" type="sibTrans" cxnId="{F3E62395-78BE-4DA8-80A8-17ACE95EB39B}">
      <dgm:prSet/>
      <dgm:spPr/>
      <dgm:t>
        <a:bodyPr/>
        <a:lstStyle/>
        <a:p>
          <a:endParaRPr lang="en-US"/>
        </a:p>
      </dgm:t>
    </dgm:pt>
    <dgm:pt modelId="{D2DC16FF-F135-417B-9026-309BB481A76D}" type="parTrans" cxnId="{F3E62395-78BE-4DA8-80A8-17ACE95EB39B}">
      <dgm:prSet/>
      <dgm:spPr/>
      <dgm:t>
        <a:bodyPr/>
        <a:lstStyle/>
        <a:p>
          <a:endParaRPr lang="en-US"/>
        </a:p>
      </dgm:t>
    </dgm:pt>
    <dgm:pt modelId="{C4E08B8F-5123-4930-A519-4CFDC84C8532}" type="pres">
      <dgm:prSet presAssocID="{E142DA7A-D5A5-42AC-A73E-2913AF02F7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1AE0A-CC55-4FEB-B799-78A8ED233041}" type="pres">
      <dgm:prSet presAssocID="{FFA4D12F-0D14-4581-997C-142B3894D75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E5FE94-7212-4777-AB77-0CA3C3973798}" type="pres">
      <dgm:prSet presAssocID="{FFA4D12F-0D14-4581-997C-142B3894D753}" presName="rootComposite1" presStyleCnt="0"/>
      <dgm:spPr/>
      <dgm:t>
        <a:bodyPr/>
        <a:lstStyle/>
        <a:p>
          <a:endParaRPr lang="en-US"/>
        </a:p>
      </dgm:t>
    </dgm:pt>
    <dgm:pt modelId="{B8138B1D-5BB1-4862-86FE-5C76DB9EAC3C}" type="pres">
      <dgm:prSet presAssocID="{FFA4D12F-0D14-4581-997C-142B3894D753}" presName="rootText1" presStyleLbl="node0" presStyleIdx="0" presStyleCnt="1" custScaleX="169942" custLinFactNeighborX="2273" custLinFactNeighborY="-75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90317-94DB-4D5F-980F-D0E11C503EC5}" type="pres">
      <dgm:prSet presAssocID="{FFA4D12F-0D14-4581-997C-142B3894D7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9B5625-38A2-4A48-A723-75767F48431A}" type="pres">
      <dgm:prSet presAssocID="{FFA4D12F-0D14-4581-997C-142B3894D753}" presName="hierChild2" presStyleCnt="0"/>
      <dgm:spPr/>
      <dgm:t>
        <a:bodyPr/>
        <a:lstStyle/>
        <a:p>
          <a:endParaRPr lang="en-US"/>
        </a:p>
      </dgm:t>
    </dgm:pt>
    <dgm:pt modelId="{A09FC9C4-8CA4-40A7-A80F-CAC36B44AF58}" type="pres">
      <dgm:prSet presAssocID="{1D57FB8E-45E0-44AA-B97F-59E32BA320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275E7BA-3993-472D-BA0F-B0912C4A2EC1}" type="pres">
      <dgm:prSet presAssocID="{8E8F4C8E-7471-48F3-A66E-D7EC603536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086D57-CBD7-4665-95F6-0640D27CF6F2}" type="pres">
      <dgm:prSet presAssocID="{8E8F4C8E-7471-48F3-A66E-D7EC603536FB}" presName="rootComposite" presStyleCnt="0"/>
      <dgm:spPr/>
      <dgm:t>
        <a:bodyPr/>
        <a:lstStyle/>
        <a:p>
          <a:endParaRPr lang="en-US"/>
        </a:p>
      </dgm:t>
    </dgm:pt>
    <dgm:pt modelId="{89ECB487-A6EF-4D66-88C6-8E22B0D5DDBC}" type="pres">
      <dgm:prSet presAssocID="{8E8F4C8E-7471-48F3-A66E-D7EC603536F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81487-6E5B-4F58-AE3A-FEB3C9B2244A}" type="pres">
      <dgm:prSet presAssocID="{8E8F4C8E-7471-48F3-A66E-D7EC603536FB}" presName="rootConnector" presStyleLbl="node2" presStyleIdx="0" presStyleCnt="4"/>
      <dgm:spPr/>
      <dgm:t>
        <a:bodyPr/>
        <a:lstStyle/>
        <a:p>
          <a:endParaRPr lang="en-US"/>
        </a:p>
      </dgm:t>
    </dgm:pt>
    <dgm:pt modelId="{1BD5EE1D-10B9-486D-B8A9-A1E08D381C10}" type="pres">
      <dgm:prSet presAssocID="{8E8F4C8E-7471-48F3-A66E-D7EC603536FB}" presName="hierChild4" presStyleCnt="0"/>
      <dgm:spPr/>
      <dgm:t>
        <a:bodyPr/>
        <a:lstStyle/>
        <a:p>
          <a:endParaRPr lang="en-US"/>
        </a:p>
      </dgm:t>
    </dgm:pt>
    <dgm:pt modelId="{87CC5682-8E02-4197-9691-6F9DF307B5F9}" type="pres">
      <dgm:prSet presAssocID="{8E8F4C8E-7471-48F3-A66E-D7EC603536FB}" presName="hierChild5" presStyleCnt="0"/>
      <dgm:spPr/>
      <dgm:t>
        <a:bodyPr/>
        <a:lstStyle/>
        <a:p>
          <a:endParaRPr lang="en-US"/>
        </a:p>
      </dgm:t>
    </dgm:pt>
    <dgm:pt modelId="{143015CE-73D8-42E9-80A3-4EF8C0B27521}" type="pres">
      <dgm:prSet presAssocID="{64E55B99-18CC-4839-B829-5594BB8AA16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367BD30-1B31-4FE1-8552-2148F8309387}" type="pres">
      <dgm:prSet presAssocID="{0014AF81-CBC3-42D1-98CA-563FD087A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04FF9-25B8-427C-AD93-478A2DC281D4}" type="pres">
      <dgm:prSet presAssocID="{0014AF81-CBC3-42D1-98CA-563FD087AB3F}" presName="rootComposite" presStyleCnt="0"/>
      <dgm:spPr/>
      <dgm:t>
        <a:bodyPr/>
        <a:lstStyle/>
        <a:p>
          <a:endParaRPr lang="en-US"/>
        </a:p>
      </dgm:t>
    </dgm:pt>
    <dgm:pt modelId="{225E7922-F741-4A62-B528-C29CEFCB1F41}" type="pres">
      <dgm:prSet presAssocID="{0014AF81-CBC3-42D1-98CA-563FD087AB3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0FEA5-305A-4239-9549-5C2063EA9B83}" type="pres">
      <dgm:prSet presAssocID="{0014AF81-CBC3-42D1-98CA-563FD087AB3F}" presName="rootConnector" presStyleLbl="node2" presStyleIdx="1" presStyleCnt="4"/>
      <dgm:spPr/>
      <dgm:t>
        <a:bodyPr/>
        <a:lstStyle/>
        <a:p>
          <a:endParaRPr lang="en-US"/>
        </a:p>
      </dgm:t>
    </dgm:pt>
    <dgm:pt modelId="{EED4F4A8-ADEB-43DB-81C5-C76CC3BC909F}" type="pres">
      <dgm:prSet presAssocID="{0014AF81-CBC3-42D1-98CA-563FD087AB3F}" presName="hierChild4" presStyleCnt="0"/>
      <dgm:spPr/>
      <dgm:t>
        <a:bodyPr/>
        <a:lstStyle/>
        <a:p>
          <a:endParaRPr lang="en-US"/>
        </a:p>
      </dgm:t>
    </dgm:pt>
    <dgm:pt modelId="{2849196E-A4B8-4CDC-B519-6EAAB012BCFA}" type="pres">
      <dgm:prSet presAssocID="{0014AF81-CBC3-42D1-98CA-563FD087AB3F}" presName="hierChild5" presStyleCnt="0"/>
      <dgm:spPr/>
      <dgm:t>
        <a:bodyPr/>
        <a:lstStyle/>
        <a:p>
          <a:endParaRPr lang="en-US"/>
        </a:p>
      </dgm:t>
    </dgm:pt>
    <dgm:pt modelId="{7BB974E8-67FB-4580-90D2-3AADFFD1D6F9}" type="pres">
      <dgm:prSet presAssocID="{C7D32048-2881-4973-9E9A-80C0E9F0BC9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AD960E9-84FD-482C-9309-B9487B599829}" type="pres">
      <dgm:prSet presAssocID="{77C99786-7858-4BD5-8582-6BBD8DA215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0C51E5-4D4E-4DAC-A093-0084BF3493E1}" type="pres">
      <dgm:prSet presAssocID="{77C99786-7858-4BD5-8582-6BBD8DA215C1}" presName="rootComposite" presStyleCnt="0"/>
      <dgm:spPr/>
      <dgm:t>
        <a:bodyPr/>
        <a:lstStyle/>
        <a:p>
          <a:endParaRPr lang="en-US"/>
        </a:p>
      </dgm:t>
    </dgm:pt>
    <dgm:pt modelId="{C47D4A35-D43D-4973-9D80-630177A33745}" type="pres">
      <dgm:prSet presAssocID="{77C99786-7858-4BD5-8582-6BBD8DA215C1}" presName="rootText" presStyleLbl="node2" presStyleIdx="2" presStyleCnt="4" custScaleX="91546" custScaleY="99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E40DF-12C3-47EF-9AAE-B5E2CC717F3B}" type="pres">
      <dgm:prSet presAssocID="{77C99786-7858-4BD5-8582-6BBD8DA215C1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844A78-31A5-4886-82E0-34FC11FB7710}" type="pres">
      <dgm:prSet presAssocID="{77C99786-7858-4BD5-8582-6BBD8DA215C1}" presName="hierChild4" presStyleCnt="0"/>
      <dgm:spPr/>
      <dgm:t>
        <a:bodyPr/>
        <a:lstStyle/>
        <a:p>
          <a:endParaRPr lang="en-US"/>
        </a:p>
      </dgm:t>
    </dgm:pt>
    <dgm:pt modelId="{8BB1294E-F789-415A-911A-867148702DEF}" type="pres">
      <dgm:prSet presAssocID="{77C99786-7858-4BD5-8582-6BBD8DA215C1}" presName="hierChild5" presStyleCnt="0"/>
      <dgm:spPr/>
      <dgm:t>
        <a:bodyPr/>
        <a:lstStyle/>
        <a:p>
          <a:endParaRPr lang="en-US"/>
        </a:p>
      </dgm:t>
    </dgm:pt>
    <dgm:pt modelId="{F4FE0C1C-706D-42ED-A73E-0146AF3BFD1C}" type="pres">
      <dgm:prSet presAssocID="{FDA63D8D-5074-49B7-809B-088D6B6EF7E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E802BEA-4A10-4DC7-9D42-239C3C41F720}" type="pres">
      <dgm:prSet presAssocID="{0F561DD0-AFF6-45D7-AD0A-03B621E680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F11990-0A16-4F2C-BEAA-A9706E47248F}" type="pres">
      <dgm:prSet presAssocID="{0F561DD0-AFF6-45D7-AD0A-03B621E680A5}" presName="rootComposite" presStyleCnt="0"/>
      <dgm:spPr/>
      <dgm:t>
        <a:bodyPr/>
        <a:lstStyle/>
        <a:p>
          <a:endParaRPr lang="en-US"/>
        </a:p>
      </dgm:t>
    </dgm:pt>
    <dgm:pt modelId="{DA2DAC08-B967-43C5-AA81-625B94819E05}" type="pres">
      <dgm:prSet presAssocID="{0F561DD0-AFF6-45D7-AD0A-03B621E680A5}" presName="rootText" presStyleLbl="node2" presStyleIdx="3" presStyleCnt="4" custScaleX="96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60F06-2A6D-4A28-8690-DEA6A557B509}" type="pres">
      <dgm:prSet presAssocID="{0F561DD0-AFF6-45D7-AD0A-03B621E680A5}" presName="rootConnector" presStyleLbl="node2" presStyleIdx="3" presStyleCnt="4"/>
      <dgm:spPr/>
      <dgm:t>
        <a:bodyPr/>
        <a:lstStyle/>
        <a:p>
          <a:endParaRPr lang="en-US"/>
        </a:p>
      </dgm:t>
    </dgm:pt>
    <dgm:pt modelId="{113D4CB9-BAF3-4E25-A465-F1CAE67F2E23}" type="pres">
      <dgm:prSet presAssocID="{0F561DD0-AFF6-45D7-AD0A-03B621E680A5}" presName="hierChild4" presStyleCnt="0"/>
      <dgm:spPr/>
      <dgm:t>
        <a:bodyPr/>
        <a:lstStyle/>
        <a:p>
          <a:endParaRPr lang="en-US"/>
        </a:p>
      </dgm:t>
    </dgm:pt>
    <dgm:pt modelId="{33F27BB8-503B-4F52-9DA2-4526C4A6E749}" type="pres">
      <dgm:prSet presAssocID="{0F561DD0-AFF6-45D7-AD0A-03B621E680A5}" presName="hierChild5" presStyleCnt="0"/>
      <dgm:spPr/>
      <dgm:t>
        <a:bodyPr/>
        <a:lstStyle/>
        <a:p>
          <a:endParaRPr lang="en-US"/>
        </a:p>
      </dgm:t>
    </dgm:pt>
    <dgm:pt modelId="{1E765430-2B92-49FE-B917-C05BCB130E5C}" type="pres">
      <dgm:prSet presAssocID="{FFA4D12F-0D14-4581-997C-142B3894D753}" presName="hierChild3" presStyleCnt="0"/>
      <dgm:spPr/>
      <dgm:t>
        <a:bodyPr/>
        <a:lstStyle/>
        <a:p>
          <a:endParaRPr lang="en-US"/>
        </a:p>
      </dgm:t>
    </dgm:pt>
  </dgm:ptLst>
  <dgm:cxnLst>
    <dgm:cxn modelId="{5ACF9477-606B-44B3-B891-274A0E1EB22A}" type="presOf" srcId="{0F561DD0-AFF6-45D7-AD0A-03B621E680A5}" destId="{57F60F06-2A6D-4A28-8690-DEA6A557B509}" srcOrd="1" destOrd="0" presId="urn:microsoft.com/office/officeart/2005/8/layout/orgChart1"/>
    <dgm:cxn modelId="{26B35081-1EC0-4121-8761-859DB7863A66}" srcId="{FFA4D12F-0D14-4581-997C-142B3894D753}" destId="{0F561DD0-AFF6-45D7-AD0A-03B621E680A5}" srcOrd="3" destOrd="0" parTransId="{FDA63D8D-5074-49B7-809B-088D6B6EF7EC}" sibTransId="{0380B827-1D85-4954-9433-7A59C527D945}"/>
    <dgm:cxn modelId="{88827551-1D47-4906-917F-666F08A3EAD4}" type="presOf" srcId="{C7D32048-2881-4973-9E9A-80C0E9F0BC97}" destId="{7BB974E8-67FB-4580-90D2-3AADFFD1D6F9}" srcOrd="0" destOrd="0" presId="urn:microsoft.com/office/officeart/2005/8/layout/orgChart1"/>
    <dgm:cxn modelId="{C4773259-1395-44B2-AF22-AE7B2ED998BD}" type="presOf" srcId="{77C99786-7858-4BD5-8582-6BBD8DA215C1}" destId="{C47D4A35-D43D-4973-9D80-630177A33745}" srcOrd="0" destOrd="0" presId="urn:microsoft.com/office/officeart/2005/8/layout/orgChart1"/>
    <dgm:cxn modelId="{F3E62395-78BE-4DA8-80A8-17ACE95EB39B}" srcId="{E142DA7A-D5A5-42AC-A73E-2913AF02F769}" destId="{FFA4D12F-0D14-4581-997C-142B3894D753}" srcOrd="0" destOrd="0" parTransId="{D2DC16FF-F135-417B-9026-309BB481A76D}" sibTransId="{CEFF0C51-B721-4EA0-B4A0-5B294A31E342}"/>
    <dgm:cxn modelId="{1D228555-0511-49D6-BC55-9E31625E592B}" type="presOf" srcId="{FFA4D12F-0D14-4581-997C-142B3894D753}" destId="{BE990317-94DB-4D5F-980F-D0E11C503EC5}" srcOrd="1" destOrd="0" presId="urn:microsoft.com/office/officeart/2005/8/layout/orgChart1"/>
    <dgm:cxn modelId="{6F48B0D0-1754-4D44-8D9D-4C731A893C24}" type="presOf" srcId="{1D57FB8E-45E0-44AA-B97F-59E32BA32095}" destId="{A09FC9C4-8CA4-40A7-A80F-CAC36B44AF58}" srcOrd="0" destOrd="0" presId="urn:microsoft.com/office/officeart/2005/8/layout/orgChart1"/>
    <dgm:cxn modelId="{D02E95FB-1DBB-4B8F-A1A5-0CDF7A8E818D}" type="presOf" srcId="{E142DA7A-D5A5-42AC-A73E-2913AF02F769}" destId="{C4E08B8F-5123-4930-A519-4CFDC84C8532}" srcOrd="0" destOrd="0" presId="urn:microsoft.com/office/officeart/2005/8/layout/orgChart1"/>
    <dgm:cxn modelId="{A4CD2679-51F5-4F54-A2E4-EEEC8BF45666}" type="presOf" srcId="{0014AF81-CBC3-42D1-98CA-563FD087AB3F}" destId="{7DC0FEA5-305A-4239-9549-5C2063EA9B83}" srcOrd="1" destOrd="0" presId="urn:microsoft.com/office/officeart/2005/8/layout/orgChart1"/>
    <dgm:cxn modelId="{9BD15571-2BE3-40D9-A21B-AF72B83CFAD4}" srcId="{FFA4D12F-0D14-4581-997C-142B3894D753}" destId="{0014AF81-CBC3-42D1-98CA-563FD087AB3F}" srcOrd="1" destOrd="0" parTransId="{64E55B99-18CC-4839-B829-5594BB8AA166}" sibTransId="{D934B72E-D2D3-425D-AC8A-F5B0E8AB3A5D}"/>
    <dgm:cxn modelId="{317331E6-31E6-485C-976E-D66146E643D9}" type="presOf" srcId="{64E55B99-18CC-4839-B829-5594BB8AA166}" destId="{143015CE-73D8-42E9-80A3-4EF8C0B27521}" srcOrd="0" destOrd="0" presId="urn:microsoft.com/office/officeart/2005/8/layout/orgChart1"/>
    <dgm:cxn modelId="{59DA1FD4-C388-462B-8D0F-5D7B9EE28AAA}" type="presOf" srcId="{FDA63D8D-5074-49B7-809B-088D6B6EF7EC}" destId="{F4FE0C1C-706D-42ED-A73E-0146AF3BFD1C}" srcOrd="0" destOrd="0" presId="urn:microsoft.com/office/officeart/2005/8/layout/orgChart1"/>
    <dgm:cxn modelId="{2D7835C0-7414-4525-A790-3DCF45B3E5C4}" type="presOf" srcId="{8E8F4C8E-7471-48F3-A66E-D7EC603536FB}" destId="{4EA81487-6E5B-4F58-AE3A-FEB3C9B2244A}" srcOrd="1" destOrd="0" presId="urn:microsoft.com/office/officeart/2005/8/layout/orgChart1"/>
    <dgm:cxn modelId="{5231412D-79E0-4EEC-B891-9C120810A46C}" type="presOf" srcId="{0F561DD0-AFF6-45D7-AD0A-03B621E680A5}" destId="{DA2DAC08-B967-43C5-AA81-625B94819E05}" srcOrd="0" destOrd="0" presId="urn:microsoft.com/office/officeart/2005/8/layout/orgChart1"/>
    <dgm:cxn modelId="{48C119C0-73F2-465D-BE75-AF7F95DFADF0}" type="presOf" srcId="{FFA4D12F-0D14-4581-997C-142B3894D753}" destId="{B8138B1D-5BB1-4862-86FE-5C76DB9EAC3C}" srcOrd="0" destOrd="0" presId="urn:microsoft.com/office/officeart/2005/8/layout/orgChart1"/>
    <dgm:cxn modelId="{2DB54726-010B-47B4-9FAE-85D36436273E}" srcId="{FFA4D12F-0D14-4581-997C-142B3894D753}" destId="{8E8F4C8E-7471-48F3-A66E-D7EC603536FB}" srcOrd="0" destOrd="0" parTransId="{1D57FB8E-45E0-44AA-B97F-59E32BA32095}" sibTransId="{DFE532B6-71C0-4459-87E9-C83A49ECD069}"/>
    <dgm:cxn modelId="{EF2DB056-3B2F-4A12-979C-C0A9612C10BA}" type="presOf" srcId="{77C99786-7858-4BD5-8582-6BBD8DA215C1}" destId="{77AE40DF-12C3-47EF-9AAE-B5E2CC717F3B}" srcOrd="1" destOrd="0" presId="urn:microsoft.com/office/officeart/2005/8/layout/orgChart1"/>
    <dgm:cxn modelId="{FD010683-4F2E-40AA-9263-A377CA22E45E}" type="presOf" srcId="{8E8F4C8E-7471-48F3-A66E-D7EC603536FB}" destId="{89ECB487-A6EF-4D66-88C6-8E22B0D5DDBC}" srcOrd="0" destOrd="0" presId="urn:microsoft.com/office/officeart/2005/8/layout/orgChart1"/>
    <dgm:cxn modelId="{74476DDD-60DC-480D-B471-9E0A41F85D1A}" type="presOf" srcId="{0014AF81-CBC3-42D1-98CA-563FD087AB3F}" destId="{225E7922-F741-4A62-B528-C29CEFCB1F41}" srcOrd="0" destOrd="0" presId="urn:microsoft.com/office/officeart/2005/8/layout/orgChart1"/>
    <dgm:cxn modelId="{173D60F9-B8D0-400B-9A7C-5EF761AB0D33}" srcId="{FFA4D12F-0D14-4581-997C-142B3894D753}" destId="{77C99786-7858-4BD5-8582-6BBD8DA215C1}" srcOrd="2" destOrd="0" parTransId="{C7D32048-2881-4973-9E9A-80C0E9F0BC97}" sibTransId="{7A8C7F13-9846-4D9E-A742-506652DE4760}"/>
    <dgm:cxn modelId="{637D6D54-C02F-4E95-9F0E-7484EAFA286F}" type="presParOf" srcId="{C4E08B8F-5123-4930-A519-4CFDC84C8532}" destId="{8841AE0A-CC55-4FEB-B799-78A8ED233041}" srcOrd="0" destOrd="0" presId="urn:microsoft.com/office/officeart/2005/8/layout/orgChart1"/>
    <dgm:cxn modelId="{0D5A87C4-3CDE-42F6-BBD6-FDB66618EDB6}" type="presParOf" srcId="{8841AE0A-CC55-4FEB-B799-78A8ED233041}" destId="{7AE5FE94-7212-4777-AB77-0CA3C3973798}" srcOrd="0" destOrd="0" presId="urn:microsoft.com/office/officeart/2005/8/layout/orgChart1"/>
    <dgm:cxn modelId="{FD5349C7-B63D-4904-B042-685BE9CE3082}" type="presParOf" srcId="{7AE5FE94-7212-4777-AB77-0CA3C3973798}" destId="{B8138B1D-5BB1-4862-86FE-5C76DB9EAC3C}" srcOrd="0" destOrd="0" presId="urn:microsoft.com/office/officeart/2005/8/layout/orgChart1"/>
    <dgm:cxn modelId="{0C15DC0E-203D-4FD7-BF22-69DE8C900591}" type="presParOf" srcId="{7AE5FE94-7212-4777-AB77-0CA3C3973798}" destId="{BE990317-94DB-4D5F-980F-D0E11C503EC5}" srcOrd="1" destOrd="0" presId="urn:microsoft.com/office/officeart/2005/8/layout/orgChart1"/>
    <dgm:cxn modelId="{CB3BD1AA-156C-40C4-980C-EB8F5C7A5907}" type="presParOf" srcId="{8841AE0A-CC55-4FEB-B799-78A8ED233041}" destId="{C89B5625-38A2-4A48-A723-75767F48431A}" srcOrd="1" destOrd="0" presId="urn:microsoft.com/office/officeart/2005/8/layout/orgChart1"/>
    <dgm:cxn modelId="{6C7ECEE5-2722-4CD2-9D0E-2B21CCC2F9DD}" type="presParOf" srcId="{C89B5625-38A2-4A48-A723-75767F48431A}" destId="{A09FC9C4-8CA4-40A7-A80F-CAC36B44AF58}" srcOrd="0" destOrd="0" presId="urn:microsoft.com/office/officeart/2005/8/layout/orgChart1"/>
    <dgm:cxn modelId="{AEE11C7F-23C7-489C-AF13-9C72326787F0}" type="presParOf" srcId="{C89B5625-38A2-4A48-A723-75767F48431A}" destId="{A275E7BA-3993-472D-BA0F-B0912C4A2EC1}" srcOrd="1" destOrd="0" presId="urn:microsoft.com/office/officeart/2005/8/layout/orgChart1"/>
    <dgm:cxn modelId="{CD916DAB-278E-4BA7-8E44-A288CAA67D19}" type="presParOf" srcId="{A275E7BA-3993-472D-BA0F-B0912C4A2EC1}" destId="{AE086D57-CBD7-4665-95F6-0640D27CF6F2}" srcOrd="0" destOrd="0" presId="urn:microsoft.com/office/officeart/2005/8/layout/orgChart1"/>
    <dgm:cxn modelId="{2E955F3D-4CD9-4BDC-A79D-97F960EB575F}" type="presParOf" srcId="{AE086D57-CBD7-4665-95F6-0640D27CF6F2}" destId="{89ECB487-A6EF-4D66-88C6-8E22B0D5DDBC}" srcOrd="0" destOrd="0" presId="urn:microsoft.com/office/officeart/2005/8/layout/orgChart1"/>
    <dgm:cxn modelId="{D2669B7D-793B-4608-8FA0-8C3EF8CC191E}" type="presParOf" srcId="{AE086D57-CBD7-4665-95F6-0640D27CF6F2}" destId="{4EA81487-6E5B-4F58-AE3A-FEB3C9B2244A}" srcOrd="1" destOrd="0" presId="urn:microsoft.com/office/officeart/2005/8/layout/orgChart1"/>
    <dgm:cxn modelId="{D93D7B5C-D541-4F26-9E31-0352191D34EB}" type="presParOf" srcId="{A275E7BA-3993-472D-BA0F-B0912C4A2EC1}" destId="{1BD5EE1D-10B9-486D-B8A9-A1E08D381C10}" srcOrd="1" destOrd="0" presId="urn:microsoft.com/office/officeart/2005/8/layout/orgChart1"/>
    <dgm:cxn modelId="{EB13B4B3-616D-4A5B-86C6-92F6C0E77DFC}" type="presParOf" srcId="{A275E7BA-3993-472D-BA0F-B0912C4A2EC1}" destId="{87CC5682-8E02-4197-9691-6F9DF307B5F9}" srcOrd="2" destOrd="0" presId="urn:microsoft.com/office/officeart/2005/8/layout/orgChart1"/>
    <dgm:cxn modelId="{C8E361B3-CF94-4620-B8EB-A97B2C0AC9F7}" type="presParOf" srcId="{C89B5625-38A2-4A48-A723-75767F48431A}" destId="{143015CE-73D8-42E9-80A3-4EF8C0B27521}" srcOrd="2" destOrd="0" presId="urn:microsoft.com/office/officeart/2005/8/layout/orgChart1"/>
    <dgm:cxn modelId="{67DB1540-AD11-4053-9C0E-34556841AF4A}" type="presParOf" srcId="{C89B5625-38A2-4A48-A723-75767F48431A}" destId="{F367BD30-1B31-4FE1-8552-2148F8309387}" srcOrd="3" destOrd="0" presId="urn:microsoft.com/office/officeart/2005/8/layout/orgChart1"/>
    <dgm:cxn modelId="{F5EFA6ED-6310-4F8A-BBA1-05A04EBF3CC6}" type="presParOf" srcId="{F367BD30-1B31-4FE1-8552-2148F8309387}" destId="{9B904FF9-25B8-427C-AD93-478A2DC281D4}" srcOrd="0" destOrd="0" presId="urn:microsoft.com/office/officeart/2005/8/layout/orgChart1"/>
    <dgm:cxn modelId="{B574F97C-BE8B-41FE-ACE9-E06A673290E7}" type="presParOf" srcId="{9B904FF9-25B8-427C-AD93-478A2DC281D4}" destId="{225E7922-F741-4A62-B528-C29CEFCB1F41}" srcOrd="0" destOrd="0" presId="urn:microsoft.com/office/officeart/2005/8/layout/orgChart1"/>
    <dgm:cxn modelId="{7F6DCAF0-8988-4861-8D81-D3BC7693F5E3}" type="presParOf" srcId="{9B904FF9-25B8-427C-AD93-478A2DC281D4}" destId="{7DC0FEA5-305A-4239-9549-5C2063EA9B83}" srcOrd="1" destOrd="0" presId="urn:microsoft.com/office/officeart/2005/8/layout/orgChart1"/>
    <dgm:cxn modelId="{C33AB14B-C0A5-49B3-B961-D0F26D2558F0}" type="presParOf" srcId="{F367BD30-1B31-4FE1-8552-2148F8309387}" destId="{EED4F4A8-ADEB-43DB-81C5-C76CC3BC909F}" srcOrd="1" destOrd="0" presId="urn:microsoft.com/office/officeart/2005/8/layout/orgChart1"/>
    <dgm:cxn modelId="{8C8AF1D5-9648-4745-92F9-CC3D40BED52B}" type="presParOf" srcId="{F367BD30-1B31-4FE1-8552-2148F8309387}" destId="{2849196E-A4B8-4CDC-B519-6EAAB012BCFA}" srcOrd="2" destOrd="0" presId="urn:microsoft.com/office/officeart/2005/8/layout/orgChart1"/>
    <dgm:cxn modelId="{C2FC294E-A898-4E50-A189-B95174C0E823}" type="presParOf" srcId="{C89B5625-38A2-4A48-A723-75767F48431A}" destId="{7BB974E8-67FB-4580-90D2-3AADFFD1D6F9}" srcOrd="4" destOrd="0" presId="urn:microsoft.com/office/officeart/2005/8/layout/orgChart1"/>
    <dgm:cxn modelId="{E8F9FD5E-6287-4210-85B6-DAF80B21A5F1}" type="presParOf" srcId="{C89B5625-38A2-4A48-A723-75767F48431A}" destId="{9AD960E9-84FD-482C-9309-B9487B599829}" srcOrd="5" destOrd="0" presId="urn:microsoft.com/office/officeart/2005/8/layout/orgChart1"/>
    <dgm:cxn modelId="{42FCC49B-454B-40AE-AFC0-7F2F757632CB}" type="presParOf" srcId="{9AD960E9-84FD-482C-9309-B9487B599829}" destId="{410C51E5-4D4E-4DAC-A093-0084BF3493E1}" srcOrd="0" destOrd="0" presId="urn:microsoft.com/office/officeart/2005/8/layout/orgChart1"/>
    <dgm:cxn modelId="{7FB00BB8-7157-4CDE-8EAE-CE0B6622C05B}" type="presParOf" srcId="{410C51E5-4D4E-4DAC-A093-0084BF3493E1}" destId="{C47D4A35-D43D-4973-9D80-630177A33745}" srcOrd="0" destOrd="0" presId="urn:microsoft.com/office/officeart/2005/8/layout/orgChart1"/>
    <dgm:cxn modelId="{E86A49FF-7AAA-47CE-9D50-3F9BD1A3E544}" type="presParOf" srcId="{410C51E5-4D4E-4DAC-A093-0084BF3493E1}" destId="{77AE40DF-12C3-47EF-9AAE-B5E2CC717F3B}" srcOrd="1" destOrd="0" presId="urn:microsoft.com/office/officeart/2005/8/layout/orgChart1"/>
    <dgm:cxn modelId="{381647AA-933A-4652-B697-4644B3D1168B}" type="presParOf" srcId="{9AD960E9-84FD-482C-9309-B9487B599829}" destId="{A7844A78-31A5-4886-82E0-34FC11FB7710}" srcOrd="1" destOrd="0" presId="urn:microsoft.com/office/officeart/2005/8/layout/orgChart1"/>
    <dgm:cxn modelId="{1631BFD5-9728-4106-B5AA-E3F0861E72AE}" type="presParOf" srcId="{9AD960E9-84FD-482C-9309-B9487B599829}" destId="{8BB1294E-F789-415A-911A-867148702DEF}" srcOrd="2" destOrd="0" presId="urn:microsoft.com/office/officeart/2005/8/layout/orgChart1"/>
    <dgm:cxn modelId="{718037E6-BA23-4221-8C98-DC93FB9312F1}" type="presParOf" srcId="{C89B5625-38A2-4A48-A723-75767F48431A}" destId="{F4FE0C1C-706D-42ED-A73E-0146AF3BFD1C}" srcOrd="6" destOrd="0" presId="urn:microsoft.com/office/officeart/2005/8/layout/orgChart1"/>
    <dgm:cxn modelId="{371AFC6F-97E2-4FB1-9FB8-53B01EB1C18A}" type="presParOf" srcId="{C89B5625-38A2-4A48-A723-75767F48431A}" destId="{4E802BEA-4A10-4DC7-9D42-239C3C41F720}" srcOrd="7" destOrd="0" presId="urn:microsoft.com/office/officeart/2005/8/layout/orgChart1"/>
    <dgm:cxn modelId="{EE4B076A-F8AD-4B76-BCE7-2985F815E045}" type="presParOf" srcId="{4E802BEA-4A10-4DC7-9D42-239C3C41F720}" destId="{33F11990-0A16-4F2C-BEAA-A9706E47248F}" srcOrd="0" destOrd="0" presId="urn:microsoft.com/office/officeart/2005/8/layout/orgChart1"/>
    <dgm:cxn modelId="{C006288D-0EC8-4F1E-AF8F-6E3C101AF74E}" type="presParOf" srcId="{33F11990-0A16-4F2C-BEAA-A9706E47248F}" destId="{DA2DAC08-B967-43C5-AA81-625B94819E05}" srcOrd="0" destOrd="0" presId="urn:microsoft.com/office/officeart/2005/8/layout/orgChart1"/>
    <dgm:cxn modelId="{AD4C52B0-632C-4687-A055-E362A45EA30D}" type="presParOf" srcId="{33F11990-0A16-4F2C-BEAA-A9706E47248F}" destId="{57F60F06-2A6D-4A28-8690-DEA6A557B509}" srcOrd="1" destOrd="0" presId="urn:microsoft.com/office/officeart/2005/8/layout/orgChart1"/>
    <dgm:cxn modelId="{0F6591CE-F54D-4B0C-A6C2-8DB52D675AD7}" type="presParOf" srcId="{4E802BEA-4A10-4DC7-9D42-239C3C41F720}" destId="{113D4CB9-BAF3-4E25-A465-F1CAE67F2E23}" srcOrd="1" destOrd="0" presId="urn:microsoft.com/office/officeart/2005/8/layout/orgChart1"/>
    <dgm:cxn modelId="{5DAC7464-4604-4583-9CFB-968D5D9324EE}" type="presParOf" srcId="{4E802BEA-4A10-4DC7-9D42-239C3C41F720}" destId="{33F27BB8-503B-4F52-9DA2-4526C4A6E749}" srcOrd="2" destOrd="0" presId="urn:microsoft.com/office/officeart/2005/8/layout/orgChart1"/>
    <dgm:cxn modelId="{10A3A34E-EFAB-475B-99B5-E5B36DD8B334}" type="presParOf" srcId="{8841AE0A-CC55-4FEB-B799-78A8ED233041}" destId="{1E765430-2B92-49FE-B917-C05BCB130E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485C3-200F-4D27-8036-5E32B4C9C492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96C1D37-F45B-4CCE-8B8E-41940E27ACB8}">
      <dgm:prSet phldrT="[Text]"/>
      <dgm:spPr>
        <a:solidFill>
          <a:srgbClr val="CCCCFF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مخاطر</a:t>
          </a:r>
          <a:endParaRPr lang="en-US" dirty="0">
            <a:solidFill>
              <a:schemeClr val="tx1"/>
            </a:solidFill>
          </a:endParaRPr>
        </a:p>
      </dgm:t>
    </dgm:pt>
    <dgm:pt modelId="{858430A7-0A3B-431D-90BC-01CC98B13BDA}" type="parTrans" cxnId="{AF8CD0B9-0BB4-4C1E-B9C2-DDC5E8B4A517}">
      <dgm:prSet/>
      <dgm:spPr/>
      <dgm:t>
        <a:bodyPr/>
        <a:lstStyle/>
        <a:p>
          <a:endParaRPr lang="en-US"/>
        </a:p>
      </dgm:t>
    </dgm:pt>
    <dgm:pt modelId="{187BA3F7-3B98-42D1-B9BA-E4528694EC3E}" type="sibTrans" cxnId="{AF8CD0B9-0BB4-4C1E-B9C2-DDC5E8B4A517}">
      <dgm:prSet/>
      <dgm:spPr/>
      <dgm:t>
        <a:bodyPr/>
        <a:lstStyle/>
        <a:p>
          <a:endParaRPr lang="en-US"/>
        </a:p>
      </dgm:t>
    </dgm:pt>
    <dgm:pt modelId="{C232E684-A792-4DB5-BD46-88F3944D9E3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JO" sz="20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الاصول المالية</a:t>
          </a:r>
        </a:p>
      </dgm:t>
    </dgm:pt>
    <dgm:pt modelId="{25A0F1A8-1389-44EA-9E88-F135E62439CF}" type="parTrans" cxnId="{3264F5FC-5E83-492A-B50D-DD89E22FA49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869191F-B9E5-40FE-BBE8-6CEA2186C3E2}" type="sibTrans" cxnId="{3264F5FC-5E83-492A-B50D-DD89E22FA49C}">
      <dgm:prSet/>
      <dgm:spPr/>
      <dgm:t>
        <a:bodyPr/>
        <a:lstStyle/>
        <a:p>
          <a:endParaRPr lang="en-US"/>
        </a:p>
      </dgm:t>
    </dgm:pt>
    <dgm:pt modelId="{9CC7FBC4-DAE3-4430-88E0-1C133B657261}">
      <dgm:prSet phldrT="[Text]" custT="1"/>
      <dgm:spPr>
        <a:solidFill>
          <a:srgbClr val="FFB9B9"/>
        </a:solidFill>
      </dgm:spPr>
      <dgm:t>
        <a:bodyPr/>
        <a:lstStyle/>
        <a:p>
          <a:r>
            <a:rPr lang="ar-JO" sz="2400" dirty="0" smtClean="0">
              <a:solidFill>
                <a:schemeClr val="tx1"/>
              </a:solidFill>
            </a:rPr>
            <a:t>الاصول الثابتة</a:t>
          </a:r>
        </a:p>
      </dgm:t>
    </dgm:pt>
    <dgm:pt modelId="{131420C3-F029-429C-83FD-D743461D298F}" type="parTrans" cxnId="{8E1D1573-C9D2-43E1-9F56-D0CD3A61C1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1186928-48D7-4DC3-877F-5C8CC8A66767}" type="sibTrans" cxnId="{8E1D1573-C9D2-43E1-9F56-D0CD3A61C1BF}">
      <dgm:prSet/>
      <dgm:spPr/>
      <dgm:t>
        <a:bodyPr/>
        <a:lstStyle/>
        <a:p>
          <a:endParaRPr lang="en-US"/>
        </a:p>
      </dgm:t>
    </dgm:pt>
    <dgm:pt modelId="{5B7B5737-5F5E-486D-95B4-E22348E2040B}">
      <dgm:prSet phldrT="[Text]" custT="1"/>
      <dgm:spPr>
        <a:solidFill>
          <a:srgbClr val="A2F1FC"/>
        </a:solidFill>
      </dgm:spPr>
      <dgm:t>
        <a:bodyPr/>
        <a:lstStyle/>
        <a:p>
          <a:r>
            <a:rPr lang="ar-JO" sz="2400" dirty="0" smtClean="0">
              <a:solidFill>
                <a:schemeClr val="tx1"/>
              </a:solidFill>
            </a:rPr>
            <a:t>الموارد البشرية</a:t>
          </a:r>
          <a:endParaRPr lang="en-US" sz="2400" dirty="0">
            <a:solidFill>
              <a:schemeClr val="tx1"/>
            </a:solidFill>
          </a:endParaRPr>
        </a:p>
      </dgm:t>
    </dgm:pt>
    <dgm:pt modelId="{9085A97D-C473-42CA-9D06-1599D84AA3B2}" type="parTrans" cxnId="{5DADD705-F5A1-493C-B764-73760C4EBE5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8BEC401-9410-4ACF-B768-F095484F4218}" type="sibTrans" cxnId="{5DADD705-F5A1-493C-B764-73760C4EBE50}">
      <dgm:prSet/>
      <dgm:spPr/>
      <dgm:t>
        <a:bodyPr/>
        <a:lstStyle/>
        <a:p>
          <a:endParaRPr lang="en-US"/>
        </a:p>
      </dgm:t>
    </dgm:pt>
    <dgm:pt modelId="{C16D21B3-6574-44E9-AF2A-88CD07B5DF54}">
      <dgm:prSet phldrT="[Text]" custT="1"/>
      <dgm:spPr>
        <a:solidFill>
          <a:srgbClr val="E7CF99"/>
        </a:solidFill>
      </dgm:spPr>
      <dgm:t>
        <a:bodyPr/>
        <a:lstStyle/>
        <a:p>
          <a:r>
            <a:rPr lang="ar-JO" sz="1800" dirty="0" smtClean="0">
              <a:solidFill>
                <a:schemeClr val="tx1"/>
              </a:solidFill>
            </a:rPr>
            <a:t>الانظمة والمعلومات</a:t>
          </a:r>
          <a:endParaRPr lang="en-US" sz="1800" dirty="0">
            <a:solidFill>
              <a:schemeClr val="tx1"/>
            </a:solidFill>
          </a:endParaRPr>
        </a:p>
      </dgm:t>
    </dgm:pt>
    <dgm:pt modelId="{29C76BFD-823D-4DA0-B725-635D6A7313DD}" type="sibTrans" cxnId="{E339CC15-006F-49DE-8E10-787AAD6CFD52}">
      <dgm:prSet/>
      <dgm:spPr/>
      <dgm:t>
        <a:bodyPr/>
        <a:lstStyle/>
        <a:p>
          <a:endParaRPr lang="en-US"/>
        </a:p>
      </dgm:t>
    </dgm:pt>
    <dgm:pt modelId="{C3A65167-3208-43C3-BF35-D2BADC53535B}" type="parTrans" cxnId="{E339CC15-006F-49DE-8E10-787AAD6CFD5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4498981-B0D2-48A6-95D6-B16B9E4B3490}" type="pres">
      <dgm:prSet presAssocID="{863485C3-200F-4D27-8036-5E32B4C9C4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89AA1C-D236-4659-AADB-DD07EC89576C}" type="pres">
      <dgm:prSet presAssocID="{D96C1D37-F45B-4CCE-8B8E-41940E27ACB8}" presName="centerShape" presStyleLbl="node0" presStyleIdx="0" presStyleCnt="1"/>
      <dgm:spPr/>
      <dgm:t>
        <a:bodyPr/>
        <a:lstStyle/>
        <a:p>
          <a:endParaRPr lang="en-US"/>
        </a:p>
      </dgm:t>
    </dgm:pt>
    <dgm:pt modelId="{7AA0E7BC-783A-4312-8E32-C1023F64DDA4}" type="pres">
      <dgm:prSet presAssocID="{25A0F1A8-1389-44EA-9E88-F135E62439CF}" presName="Name9" presStyleLbl="parChTrans1D2" presStyleIdx="0" presStyleCnt="4"/>
      <dgm:spPr/>
      <dgm:t>
        <a:bodyPr/>
        <a:lstStyle/>
        <a:p>
          <a:endParaRPr lang="en-US"/>
        </a:p>
      </dgm:t>
    </dgm:pt>
    <dgm:pt modelId="{5D0A0E5D-F507-4EF2-917D-3ED8D7D4D897}" type="pres">
      <dgm:prSet presAssocID="{25A0F1A8-1389-44EA-9E88-F135E62439C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69329D3-5DAA-4DC7-85DB-D192DEFCDBB9}" type="pres">
      <dgm:prSet presAssocID="{C232E684-A792-4DB5-BD46-88F3944D9E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2FBA8-2CF2-4AF2-B33A-EF2422271C4B}" type="pres">
      <dgm:prSet presAssocID="{131420C3-F029-429C-83FD-D743461D298F}" presName="Name9" presStyleLbl="parChTrans1D2" presStyleIdx="1" presStyleCnt="4"/>
      <dgm:spPr/>
      <dgm:t>
        <a:bodyPr/>
        <a:lstStyle/>
        <a:p>
          <a:endParaRPr lang="en-US"/>
        </a:p>
      </dgm:t>
    </dgm:pt>
    <dgm:pt modelId="{916F1965-38FF-47DC-9F1A-4A975162F04F}" type="pres">
      <dgm:prSet presAssocID="{131420C3-F029-429C-83FD-D743461D298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7753D17-146B-417E-940A-CCAEA86558BD}" type="pres">
      <dgm:prSet presAssocID="{9CC7FBC4-DAE3-4430-88E0-1C133B6572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2CD00-A633-4E43-AEFD-C6D88FCE0777}" type="pres">
      <dgm:prSet presAssocID="{C3A65167-3208-43C3-BF35-D2BADC53535B}" presName="Name9" presStyleLbl="parChTrans1D2" presStyleIdx="2" presStyleCnt="4"/>
      <dgm:spPr/>
      <dgm:t>
        <a:bodyPr/>
        <a:lstStyle/>
        <a:p>
          <a:endParaRPr lang="en-US"/>
        </a:p>
      </dgm:t>
    </dgm:pt>
    <dgm:pt modelId="{4D596525-952E-4DDB-8E03-0DC8BB7A4CC5}" type="pres">
      <dgm:prSet presAssocID="{C3A65167-3208-43C3-BF35-D2BADC53535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DBB5B70-39F6-495F-B13F-D5FA2018F2BB}" type="pres">
      <dgm:prSet presAssocID="{C16D21B3-6574-44E9-AF2A-88CD07B5DF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52602-5453-45DD-9640-171A9A0E810B}" type="pres">
      <dgm:prSet presAssocID="{9085A97D-C473-42CA-9D06-1599D84AA3B2}" presName="Name9" presStyleLbl="parChTrans1D2" presStyleIdx="3" presStyleCnt="4"/>
      <dgm:spPr/>
      <dgm:t>
        <a:bodyPr/>
        <a:lstStyle/>
        <a:p>
          <a:endParaRPr lang="en-US"/>
        </a:p>
      </dgm:t>
    </dgm:pt>
    <dgm:pt modelId="{EA4C3C1E-8B23-4A01-B5C8-B8692A299115}" type="pres">
      <dgm:prSet presAssocID="{9085A97D-C473-42CA-9D06-1599D84AA3B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C6BA991-0342-4AD3-8D8B-0262648CA98B}" type="pres">
      <dgm:prSet presAssocID="{5B7B5737-5F5E-486D-95B4-E22348E204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9CC15-006F-49DE-8E10-787AAD6CFD52}" srcId="{D96C1D37-F45B-4CCE-8B8E-41940E27ACB8}" destId="{C16D21B3-6574-44E9-AF2A-88CD07B5DF54}" srcOrd="2" destOrd="0" parTransId="{C3A65167-3208-43C3-BF35-D2BADC53535B}" sibTransId="{29C76BFD-823D-4DA0-B725-635D6A7313DD}"/>
    <dgm:cxn modelId="{AF8CD0B9-0BB4-4C1E-B9C2-DDC5E8B4A517}" srcId="{863485C3-200F-4D27-8036-5E32B4C9C492}" destId="{D96C1D37-F45B-4CCE-8B8E-41940E27ACB8}" srcOrd="0" destOrd="0" parTransId="{858430A7-0A3B-431D-90BC-01CC98B13BDA}" sibTransId="{187BA3F7-3B98-42D1-B9BA-E4528694EC3E}"/>
    <dgm:cxn modelId="{7D96E356-EADF-4DB0-859E-8C40DF6E1900}" type="presOf" srcId="{9085A97D-C473-42CA-9D06-1599D84AA3B2}" destId="{EA4C3C1E-8B23-4A01-B5C8-B8692A299115}" srcOrd="1" destOrd="0" presId="urn:microsoft.com/office/officeart/2005/8/layout/radial1"/>
    <dgm:cxn modelId="{4DD92B93-A928-4A14-9F11-B3D90E4F8939}" type="presOf" srcId="{C3A65167-3208-43C3-BF35-D2BADC53535B}" destId="{4D596525-952E-4DDB-8E03-0DC8BB7A4CC5}" srcOrd="1" destOrd="0" presId="urn:microsoft.com/office/officeart/2005/8/layout/radial1"/>
    <dgm:cxn modelId="{D1AD759B-D972-4C24-9032-5CA39EE0CC35}" type="presOf" srcId="{5B7B5737-5F5E-486D-95B4-E22348E2040B}" destId="{5C6BA991-0342-4AD3-8D8B-0262648CA98B}" srcOrd="0" destOrd="0" presId="urn:microsoft.com/office/officeart/2005/8/layout/radial1"/>
    <dgm:cxn modelId="{3264F5FC-5E83-492A-B50D-DD89E22FA49C}" srcId="{D96C1D37-F45B-4CCE-8B8E-41940E27ACB8}" destId="{C232E684-A792-4DB5-BD46-88F3944D9E38}" srcOrd="0" destOrd="0" parTransId="{25A0F1A8-1389-44EA-9E88-F135E62439CF}" sibTransId="{0869191F-B9E5-40FE-BBE8-6CEA2186C3E2}"/>
    <dgm:cxn modelId="{08485D71-E4D8-4FFE-B2A2-AF64BE8C66BD}" type="presOf" srcId="{863485C3-200F-4D27-8036-5E32B4C9C492}" destId="{44498981-B0D2-48A6-95D6-B16B9E4B3490}" srcOrd="0" destOrd="0" presId="urn:microsoft.com/office/officeart/2005/8/layout/radial1"/>
    <dgm:cxn modelId="{611AC916-A1F2-4DBA-B996-C6EAD71A2964}" type="presOf" srcId="{C232E684-A792-4DB5-BD46-88F3944D9E38}" destId="{269329D3-5DAA-4DC7-85DB-D192DEFCDBB9}" srcOrd="0" destOrd="0" presId="urn:microsoft.com/office/officeart/2005/8/layout/radial1"/>
    <dgm:cxn modelId="{AEE3AC7A-57D9-4835-9D5E-B093A9736364}" type="presOf" srcId="{D96C1D37-F45B-4CCE-8B8E-41940E27ACB8}" destId="{DD89AA1C-D236-4659-AADB-DD07EC89576C}" srcOrd="0" destOrd="0" presId="urn:microsoft.com/office/officeart/2005/8/layout/radial1"/>
    <dgm:cxn modelId="{9AE559DA-9C66-45E7-9546-4109903A8118}" type="presOf" srcId="{131420C3-F029-429C-83FD-D743461D298F}" destId="{0992FBA8-2CF2-4AF2-B33A-EF2422271C4B}" srcOrd="0" destOrd="0" presId="urn:microsoft.com/office/officeart/2005/8/layout/radial1"/>
    <dgm:cxn modelId="{4E8FC2FB-1B18-471F-A456-63711A6CE048}" type="presOf" srcId="{9085A97D-C473-42CA-9D06-1599D84AA3B2}" destId="{3ED52602-5453-45DD-9640-171A9A0E810B}" srcOrd="0" destOrd="0" presId="urn:microsoft.com/office/officeart/2005/8/layout/radial1"/>
    <dgm:cxn modelId="{1A8C836C-C790-49AC-93B9-6FF692921C7A}" type="presOf" srcId="{9CC7FBC4-DAE3-4430-88E0-1C133B657261}" destId="{A7753D17-146B-417E-940A-CCAEA86558BD}" srcOrd="0" destOrd="0" presId="urn:microsoft.com/office/officeart/2005/8/layout/radial1"/>
    <dgm:cxn modelId="{2368991D-9BD3-4C5B-944D-67D651C3F8FA}" type="presOf" srcId="{C16D21B3-6574-44E9-AF2A-88CD07B5DF54}" destId="{4DBB5B70-39F6-495F-B13F-D5FA2018F2BB}" srcOrd="0" destOrd="0" presId="urn:microsoft.com/office/officeart/2005/8/layout/radial1"/>
    <dgm:cxn modelId="{8E28EB3D-D1E3-481A-8E78-F068BCC75B7F}" type="presOf" srcId="{131420C3-F029-429C-83FD-D743461D298F}" destId="{916F1965-38FF-47DC-9F1A-4A975162F04F}" srcOrd="1" destOrd="0" presId="urn:microsoft.com/office/officeart/2005/8/layout/radial1"/>
    <dgm:cxn modelId="{ADD26386-C712-42AD-8C5A-B785CCF09AEC}" type="presOf" srcId="{25A0F1A8-1389-44EA-9E88-F135E62439CF}" destId="{7AA0E7BC-783A-4312-8E32-C1023F64DDA4}" srcOrd="0" destOrd="0" presId="urn:microsoft.com/office/officeart/2005/8/layout/radial1"/>
    <dgm:cxn modelId="{5DADD705-F5A1-493C-B764-73760C4EBE50}" srcId="{D96C1D37-F45B-4CCE-8B8E-41940E27ACB8}" destId="{5B7B5737-5F5E-486D-95B4-E22348E2040B}" srcOrd="3" destOrd="0" parTransId="{9085A97D-C473-42CA-9D06-1599D84AA3B2}" sibTransId="{98BEC401-9410-4ACF-B768-F095484F4218}"/>
    <dgm:cxn modelId="{F787525B-A0FF-4F85-B008-45ABD041435B}" type="presOf" srcId="{C3A65167-3208-43C3-BF35-D2BADC53535B}" destId="{80E2CD00-A633-4E43-AEFD-C6D88FCE0777}" srcOrd="0" destOrd="0" presId="urn:microsoft.com/office/officeart/2005/8/layout/radial1"/>
    <dgm:cxn modelId="{3CBDE304-1D26-41D0-B591-CD5FD31AE360}" type="presOf" srcId="{25A0F1A8-1389-44EA-9E88-F135E62439CF}" destId="{5D0A0E5D-F507-4EF2-917D-3ED8D7D4D897}" srcOrd="1" destOrd="0" presId="urn:microsoft.com/office/officeart/2005/8/layout/radial1"/>
    <dgm:cxn modelId="{8E1D1573-C9D2-43E1-9F56-D0CD3A61C1BF}" srcId="{D96C1D37-F45B-4CCE-8B8E-41940E27ACB8}" destId="{9CC7FBC4-DAE3-4430-88E0-1C133B657261}" srcOrd="1" destOrd="0" parTransId="{131420C3-F029-429C-83FD-D743461D298F}" sibTransId="{31186928-48D7-4DC3-877F-5C8CC8A66767}"/>
    <dgm:cxn modelId="{0B05F15A-C2C3-4DD1-959C-738443EF16C0}" type="presParOf" srcId="{44498981-B0D2-48A6-95D6-B16B9E4B3490}" destId="{DD89AA1C-D236-4659-AADB-DD07EC89576C}" srcOrd="0" destOrd="0" presId="urn:microsoft.com/office/officeart/2005/8/layout/radial1"/>
    <dgm:cxn modelId="{0C27A86B-C700-4855-8806-E78032BF4F5D}" type="presParOf" srcId="{44498981-B0D2-48A6-95D6-B16B9E4B3490}" destId="{7AA0E7BC-783A-4312-8E32-C1023F64DDA4}" srcOrd="1" destOrd="0" presId="urn:microsoft.com/office/officeart/2005/8/layout/radial1"/>
    <dgm:cxn modelId="{0B2C63D1-91D3-4469-8FEA-E8546BBE9A0C}" type="presParOf" srcId="{7AA0E7BC-783A-4312-8E32-C1023F64DDA4}" destId="{5D0A0E5D-F507-4EF2-917D-3ED8D7D4D897}" srcOrd="0" destOrd="0" presId="urn:microsoft.com/office/officeart/2005/8/layout/radial1"/>
    <dgm:cxn modelId="{92392257-E022-43F1-AAD0-D499932B532C}" type="presParOf" srcId="{44498981-B0D2-48A6-95D6-B16B9E4B3490}" destId="{269329D3-5DAA-4DC7-85DB-D192DEFCDBB9}" srcOrd="2" destOrd="0" presId="urn:microsoft.com/office/officeart/2005/8/layout/radial1"/>
    <dgm:cxn modelId="{3710DCF9-7046-4A92-B698-B2CB8F336BC7}" type="presParOf" srcId="{44498981-B0D2-48A6-95D6-B16B9E4B3490}" destId="{0992FBA8-2CF2-4AF2-B33A-EF2422271C4B}" srcOrd="3" destOrd="0" presId="urn:microsoft.com/office/officeart/2005/8/layout/radial1"/>
    <dgm:cxn modelId="{4157DDDA-5E91-43B9-AEBA-BD885C3C909E}" type="presParOf" srcId="{0992FBA8-2CF2-4AF2-B33A-EF2422271C4B}" destId="{916F1965-38FF-47DC-9F1A-4A975162F04F}" srcOrd="0" destOrd="0" presId="urn:microsoft.com/office/officeart/2005/8/layout/radial1"/>
    <dgm:cxn modelId="{74ABF501-3A44-4738-876A-E66E63D3522E}" type="presParOf" srcId="{44498981-B0D2-48A6-95D6-B16B9E4B3490}" destId="{A7753D17-146B-417E-940A-CCAEA86558BD}" srcOrd="4" destOrd="0" presId="urn:microsoft.com/office/officeart/2005/8/layout/radial1"/>
    <dgm:cxn modelId="{802D25BA-027C-40D6-A7D4-7F4F1517BF30}" type="presParOf" srcId="{44498981-B0D2-48A6-95D6-B16B9E4B3490}" destId="{80E2CD00-A633-4E43-AEFD-C6D88FCE0777}" srcOrd="5" destOrd="0" presId="urn:microsoft.com/office/officeart/2005/8/layout/radial1"/>
    <dgm:cxn modelId="{27C8D224-40FA-460A-B5CE-1AA7A0C0591B}" type="presParOf" srcId="{80E2CD00-A633-4E43-AEFD-C6D88FCE0777}" destId="{4D596525-952E-4DDB-8E03-0DC8BB7A4CC5}" srcOrd="0" destOrd="0" presId="urn:microsoft.com/office/officeart/2005/8/layout/radial1"/>
    <dgm:cxn modelId="{36DA90F1-E85B-4651-97CF-B2519CF8B4A3}" type="presParOf" srcId="{44498981-B0D2-48A6-95D6-B16B9E4B3490}" destId="{4DBB5B70-39F6-495F-B13F-D5FA2018F2BB}" srcOrd="6" destOrd="0" presId="urn:microsoft.com/office/officeart/2005/8/layout/radial1"/>
    <dgm:cxn modelId="{18C25517-5728-4D36-A902-86B59FD373C3}" type="presParOf" srcId="{44498981-B0D2-48A6-95D6-B16B9E4B3490}" destId="{3ED52602-5453-45DD-9640-171A9A0E810B}" srcOrd="7" destOrd="0" presId="urn:microsoft.com/office/officeart/2005/8/layout/radial1"/>
    <dgm:cxn modelId="{D33885DA-DD0A-46D7-B8B0-682BC3D7AFB4}" type="presParOf" srcId="{3ED52602-5453-45DD-9640-171A9A0E810B}" destId="{EA4C3C1E-8B23-4A01-B5C8-B8692A299115}" srcOrd="0" destOrd="0" presId="urn:microsoft.com/office/officeart/2005/8/layout/radial1"/>
    <dgm:cxn modelId="{032D1CFB-7FB1-4FF4-AC1A-A6FC03641DB1}" type="presParOf" srcId="{44498981-B0D2-48A6-95D6-B16B9E4B3490}" destId="{5C6BA991-0342-4AD3-8D8B-0262648CA98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70E13-44AE-4C8B-8834-F1299CC7ECDD}">
      <dsp:nvSpPr>
        <dsp:cNvPr id="0" name=""/>
        <dsp:cNvSpPr/>
      </dsp:nvSpPr>
      <dsp:spPr>
        <a:xfrm>
          <a:off x="4294990" y="1078382"/>
          <a:ext cx="3675343" cy="115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995"/>
              </a:lnTo>
              <a:lnTo>
                <a:pt x="3675343" y="995995"/>
              </a:lnTo>
              <a:lnTo>
                <a:pt x="3675343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CA63C-0CFA-42B7-9349-66C96CBDB8EB}">
      <dsp:nvSpPr>
        <dsp:cNvPr id="0" name=""/>
        <dsp:cNvSpPr/>
      </dsp:nvSpPr>
      <dsp:spPr>
        <a:xfrm>
          <a:off x="4294990" y="1078382"/>
          <a:ext cx="1883265" cy="115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995"/>
              </a:lnTo>
              <a:lnTo>
                <a:pt x="1883265" y="995995"/>
              </a:lnTo>
              <a:lnTo>
                <a:pt x="1883265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0EEBA-6EE4-4320-828C-935827F3C2D7}">
      <dsp:nvSpPr>
        <dsp:cNvPr id="0" name=""/>
        <dsp:cNvSpPr/>
      </dsp:nvSpPr>
      <dsp:spPr>
        <a:xfrm>
          <a:off x="4233393" y="1078382"/>
          <a:ext cx="91440" cy="1140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5793"/>
              </a:lnTo>
              <a:lnTo>
                <a:pt x="76022" y="975793"/>
              </a:lnTo>
              <a:lnTo>
                <a:pt x="76022" y="1131304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0A1CD-74DD-4A78-97E0-919B07288E89}">
      <dsp:nvSpPr>
        <dsp:cNvPr id="0" name=""/>
        <dsp:cNvSpPr/>
      </dsp:nvSpPr>
      <dsp:spPr>
        <a:xfrm>
          <a:off x="2594101" y="1078382"/>
          <a:ext cx="1700888" cy="1151505"/>
        </a:xfrm>
        <a:custGeom>
          <a:avLst/>
          <a:gdLst/>
          <a:ahLst/>
          <a:cxnLst/>
          <a:rect l="0" t="0" r="0" b="0"/>
          <a:pathLst>
            <a:path>
              <a:moveTo>
                <a:pt x="1700888" y="0"/>
              </a:moveTo>
              <a:lnTo>
                <a:pt x="1700888" y="995995"/>
              </a:lnTo>
              <a:lnTo>
                <a:pt x="0" y="995995"/>
              </a:lnTo>
              <a:lnTo>
                <a:pt x="0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0DFA8-7B77-437D-A0B1-7563E242E35F}">
      <dsp:nvSpPr>
        <dsp:cNvPr id="0" name=""/>
        <dsp:cNvSpPr/>
      </dsp:nvSpPr>
      <dsp:spPr>
        <a:xfrm>
          <a:off x="772329" y="1078382"/>
          <a:ext cx="3522661" cy="1151505"/>
        </a:xfrm>
        <a:custGeom>
          <a:avLst/>
          <a:gdLst/>
          <a:ahLst/>
          <a:cxnLst/>
          <a:rect l="0" t="0" r="0" b="0"/>
          <a:pathLst>
            <a:path>
              <a:moveTo>
                <a:pt x="3522661" y="0"/>
              </a:moveTo>
              <a:lnTo>
                <a:pt x="3522661" y="995995"/>
              </a:lnTo>
              <a:lnTo>
                <a:pt x="0" y="995995"/>
              </a:lnTo>
              <a:lnTo>
                <a:pt x="0" y="1151505"/>
              </a:lnTo>
            </a:path>
          </a:pathLst>
        </a:custGeom>
        <a:noFill/>
        <a:ln w="19050" cap="flat" cmpd="sng" algn="ctr">
          <a:solidFill>
            <a:srgbClr val="775F55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B2DA-FF80-4CE1-8B08-C86D145525FF}">
      <dsp:nvSpPr>
        <dsp:cNvPr id="0" name=""/>
        <dsp:cNvSpPr/>
      </dsp:nvSpPr>
      <dsp:spPr>
        <a:xfrm>
          <a:off x="2962521" y="337854"/>
          <a:ext cx="2664937" cy="740527"/>
        </a:xfrm>
        <a:prstGeom prst="rect">
          <a:avLst/>
        </a:prstGeom>
        <a:solidFill>
          <a:srgbClr val="D8B25C">
            <a:lumMod val="20000"/>
            <a:lumOff val="80000"/>
          </a:srgbClr>
        </a:solidFill>
        <a:ln w="1905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أ</a:t>
          </a:r>
          <a:r>
            <a:rPr lang="ar-BH" sz="2500" kern="12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نواع </a:t>
          </a:r>
          <a:r>
            <a:rPr lang="ar-BH" sz="2500" kern="1200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المخاطر</a:t>
          </a:r>
          <a:endParaRPr lang="en-US" sz="2500" kern="12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sp:txBody>
      <dsp:txXfrm>
        <a:off x="2962521" y="337854"/>
        <a:ext cx="2664937" cy="740527"/>
      </dsp:txXfrm>
    </dsp:sp>
    <dsp:sp modelId="{B454D8CE-0587-41F3-B5DF-D7D414EF72E3}">
      <dsp:nvSpPr>
        <dsp:cNvPr id="0" name=""/>
        <dsp:cNvSpPr/>
      </dsp:nvSpPr>
      <dsp:spPr>
        <a:xfrm>
          <a:off x="2106" y="2229888"/>
          <a:ext cx="1540445" cy="740527"/>
        </a:xfrm>
        <a:prstGeom prst="rect">
          <a:avLst/>
        </a:prstGeom>
        <a:solidFill>
          <a:srgbClr val="CCCCFF"/>
        </a:solidFill>
        <a:ln w="1905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</a:t>
          </a:r>
          <a:endParaRPr lang="en-US" sz="2000" kern="1200" dirty="0" smtClean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000" kern="12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بيئة </a:t>
          </a:r>
          <a:r>
            <a:rPr lang="ar-BH" sz="2000" kern="1200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العمل</a:t>
          </a:r>
          <a:endParaRPr lang="en-US" sz="2000" kern="12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sp:txBody>
      <dsp:txXfrm>
        <a:off x="2106" y="2229888"/>
        <a:ext cx="1540445" cy="740527"/>
      </dsp:txXfrm>
    </dsp:sp>
    <dsp:sp modelId="{863F6662-6201-484B-A39A-9D2A2A49D93E}">
      <dsp:nvSpPr>
        <dsp:cNvPr id="0" name=""/>
        <dsp:cNvSpPr/>
      </dsp:nvSpPr>
      <dsp:spPr>
        <a:xfrm>
          <a:off x="1853573" y="2229888"/>
          <a:ext cx="1481055" cy="740527"/>
        </a:xfrm>
        <a:prstGeom prst="rect">
          <a:avLst/>
        </a:prstGeom>
        <a:solidFill>
          <a:srgbClr val="FFC000"/>
        </a:solidFill>
        <a:ln w="1905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500" kern="1200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مخاطرالسوق</a:t>
          </a:r>
          <a:endParaRPr lang="en-US" sz="2500" kern="12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sp:txBody>
      <dsp:txXfrm>
        <a:off x="1853573" y="2229888"/>
        <a:ext cx="1481055" cy="740527"/>
      </dsp:txXfrm>
    </dsp:sp>
    <dsp:sp modelId="{684280C9-A548-40CF-9072-3A7442FBFEB0}">
      <dsp:nvSpPr>
        <dsp:cNvPr id="0" name=""/>
        <dsp:cNvSpPr/>
      </dsp:nvSpPr>
      <dsp:spPr>
        <a:xfrm>
          <a:off x="3538585" y="2218921"/>
          <a:ext cx="1481055" cy="794927"/>
        </a:xfrm>
        <a:prstGeom prst="rect">
          <a:avLst/>
        </a:prstGeom>
        <a:solidFill>
          <a:srgbClr val="DD8047">
            <a:lumMod val="40000"/>
            <a:lumOff val="60000"/>
          </a:srgbClr>
        </a:solidFill>
        <a:ln w="1905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500" kern="1200" dirty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مخاطرتشغيلية</a:t>
          </a:r>
          <a:endParaRPr lang="en-US" sz="2500" kern="12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sp:txBody>
      <dsp:txXfrm>
        <a:off x="3538585" y="2218921"/>
        <a:ext cx="1481055" cy="794927"/>
      </dsp:txXfrm>
    </dsp:sp>
    <dsp:sp modelId="{4ABEC4E1-0432-48B0-94BB-B9367D0CF039}">
      <dsp:nvSpPr>
        <dsp:cNvPr id="0" name=""/>
        <dsp:cNvSpPr/>
      </dsp:nvSpPr>
      <dsp:spPr>
        <a:xfrm>
          <a:off x="5437728" y="2229888"/>
          <a:ext cx="1481055" cy="740527"/>
        </a:xfrm>
        <a:prstGeom prst="rect">
          <a:avLst/>
        </a:prstGeom>
        <a:solidFill>
          <a:srgbClr val="94B6D2">
            <a:lumMod val="40000"/>
            <a:lumOff val="60000"/>
          </a:srgbClr>
        </a:solidFill>
        <a:ln w="19050" cap="flat" cmpd="sng" algn="ctr">
          <a:solidFill>
            <a:srgbClr val="775F55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500" b="0" i="0" u="none" strike="noStrike" kern="1200" cap="none" spc="0" normalizeH="0" baseline="0" noProof="0" dirty="0">
              <a:ln/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</a:t>
          </a:r>
          <a:r>
            <a:rPr kumimoji="0" lang="ar-SA" sz="2500" b="0" i="0" u="none" strike="noStrike" kern="1200" cap="none" spc="0" normalizeH="0" baseline="0" noProof="0" dirty="0" smtClean="0">
              <a:ln/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مالية</a:t>
          </a:r>
          <a:endParaRPr kumimoji="0" lang="en-US" sz="2500" b="0" i="0" u="none" strike="noStrike" kern="1200" cap="none" spc="0" normalizeH="0" baseline="0" noProof="0" dirty="0">
            <a:ln/>
            <a:solidFill>
              <a:sysClr val="windowText" lastClr="000000"/>
            </a:solidFill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5437728" y="2229888"/>
        <a:ext cx="1481055" cy="740527"/>
      </dsp:txXfrm>
    </dsp:sp>
    <dsp:sp modelId="{6B245461-918F-4DAC-8AF9-023EED8EE8A7}">
      <dsp:nvSpPr>
        <dsp:cNvPr id="0" name=""/>
        <dsp:cNvSpPr/>
      </dsp:nvSpPr>
      <dsp:spPr>
        <a:xfrm>
          <a:off x="7229806" y="2229888"/>
          <a:ext cx="1481055" cy="740527"/>
        </a:xfrm>
        <a:prstGeom prst="rect">
          <a:avLst/>
        </a:prstGeom>
        <a:solidFill>
          <a:srgbClr val="A5AB81">
            <a:lumMod val="40000"/>
            <a:lumOff val="60000"/>
          </a:srgbClr>
        </a:solidFill>
        <a:ln w="19050" cap="flat" cmpd="sng" algn="ctr">
          <a:solidFill>
            <a:srgbClr val="775F55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500" kern="1200" dirty="0" smtClean="0">
              <a:solidFill>
                <a:sysClr val="windowText" lastClr="000000"/>
              </a:solidFill>
              <a:latin typeface="Tw Cen MT"/>
              <a:ea typeface="+mn-ea"/>
              <a:cs typeface="Arial" panose="020B0604020202020204" pitchFamily="34" charset="0"/>
            </a:rPr>
            <a:t>مخاطر عامة</a:t>
          </a:r>
          <a:endParaRPr lang="en-US" sz="2500" kern="1200" dirty="0">
            <a:solidFill>
              <a:sysClr val="windowText" lastClr="000000"/>
            </a:solidFill>
            <a:latin typeface="Tw Cen MT"/>
            <a:ea typeface="+mn-ea"/>
            <a:cs typeface="+mn-cs"/>
          </a:endParaRPr>
        </a:p>
      </dsp:txBody>
      <dsp:txXfrm>
        <a:off x="7229806" y="2229888"/>
        <a:ext cx="1481055" cy="740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0C1C-706D-42ED-A73E-0146AF3BFD1C}">
      <dsp:nvSpPr>
        <dsp:cNvPr id="0" name=""/>
        <dsp:cNvSpPr/>
      </dsp:nvSpPr>
      <dsp:spPr>
        <a:xfrm>
          <a:off x="4604332" y="1008575"/>
          <a:ext cx="3530013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3530013" y="855798"/>
              </a:lnTo>
              <a:lnTo>
                <a:pt x="3530013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B974E8-67FB-4580-90D2-3AADFFD1D6F9}">
      <dsp:nvSpPr>
        <dsp:cNvPr id="0" name=""/>
        <dsp:cNvSpPr/>
      </dsp:nvSpPr>
      <dsp:spPr>
        <a:xfrm>
          <a:off x="4604332" y="1008575"/>
          <a:ext cx="1205318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1205318" y="855798"/>
              </a:lnTo>
              <a:lnTo>
                <a:pt x="1205318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3015CE-73D8-42E9-80A3-4EF8C0B27521}">
      <dsp:nvSpPr>
        <dsp:cNvPr id="0" name=""/>
        <dsp:cNvSpPr/>
      </dsp:nvSpPr>
      <dsp:spPr>
        <a:xfrm>
          <a:off x="3454163" y="1008575"/>
          <a:ext cx="1150169" cy="1067598"/>
        </a:xfrm>
        <a:custGeom>
          <a:avLst/>
          <a:gdLst/>
          <a:ahLst/>
          <a:cxnLst/>
          <a:rect l="0" t="0" r="0" b="0"/>
          <a:pathLst>
            <a:path>
              <a:moveTo>
                <a:pt x="1150169" y="0"/>
              </a:moveTo>
              <a:lnTo>
                <a:pt x="1150169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09FC9C4-8CA4-40A7-A80F-CAC36B44AF58}">
      <dsp:nvSpPr>
        <dsp:cNvPr id="0" name=""/>
        <dsp:cNvSpPr/>
      </dsp:nvSpPr>
      <dsp:spPr>
        <a:xfrm>
          <a:off x="1013410" y="1008575"/>
          <a:ext cx="3590921" cy="1067598"/>
        </a:xfrm>
        <a:custGeom>
          <a:avLst/>
          <a:gdLst/>
          <a:ahLst/>
          <a:cxnLst/>
          <a:rect l="0" t="0" r="0" b="0"/>
          <a:pathLst>
            <a:path>
              <a:moveTo>
                <a:pt x="3590921" y="0"/>
              </a:moveTo>
              <a:lnTo>
                <a:pt x="3590921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8138B1D-5BB1-4862-86FE-5C76DB9EAC3C}">
      <dsp:nvSpPr>
        <dsp:cNvPr id="0" name=""/>
        <dsp:cNvSpPr/>
      </dsp:nvSpPr>
      <dsp:spPr>
        <a:xfrm>
          <a:off x="2890339" y="0"/>
          <a:ext cx="3427986" cy="1008575"/>
        </a:xfrm>
        <a:prstGeom prst="rect">
          <a:avLst/>
        </a:prstGeom>
        <a:solidFill>
          <a:srgbClr val="FCEBE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smtClean="0"/>
            <a:t>المخاطر المالية</a:t>
          </a:r>
          <a:endParaRPr lang="en-US" sz="3100" b="1" kern="1200"/>
        </a:p>
      </dsp:txBody>
      <dsp:txXfrm>
        <a:off x="2890339" y="0"/>
        <a:ext cx="3427986" cy="1008575"/>
      </dsp:txXfrm>
    </dsp:sp>
    <dsp:sp modelId="{89ECB487-A6EF-4D66-88C6-8E22B0D5DDBC}">
      <dsp:nvSpPr>
        <dsp:cNvPr id="0" name=""/>
        <dsp:cNvSpPr/>
      </dsp:nvSpPr>
      <dsp:spPr>
        <a:xfrm>
          <a:off x="4835" y="2076174"/>
          <a:ext cx="2017150" cy="100857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تحقيق خسائر متراكمة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35" y="2076174"/>
        <a:ext cx="2017150" cy="1008575"/>
      </dsp:txXfrm>
    </dsp:sp>
    <dsp:sp modelId="{225E7922-F741-4A62-B528-C29CEFCB1F41}">
      <dsp:nvSpPr>
        <dsp:cNvPr id="0" name=""/>
        <dsp:cNvSpPr/>
      </dsp:nvSpPr>
      <dsp:spPr>
        <a:xfrm>
          <a:off x="2445587" y="2076174"/>
          <a:ext cx="2017150" cy="1008575"/>
        </a:xfrm>
        <a:prstGeom prst="rect">
          <a:avLst/>
        </a:prstGeom>
        <a:solidFill>
          <a:srgbClr val="CCCC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عدم القدرة على سداد الالتزامات 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2445587" y="2076174"/>
        <a:ext cx="2017150" cy="1008575"/>
      </dsp:txXfrm>
    </dsp:sp>
    <dsp:sp modelId="{C47D4A35-D43D-4973-9D80-630177A33745}">
      <dsp:nvSpPr>
        <dsp:cNvPr id="0" name=""/>
        <dsp:cNvSpPr/>
      </dsp:nvSpPr>
      <dsp:spPr>
        <a:xfrm>
          <a:off x="4886340" y="2076174"/>
          <a:ext cx="1846620" cy="1005842"/>
        </a:xfrm>
        <a:prstGeom prst="rect">
          <a:avLst/>
        </a:prstGeom>
        <a:solidFill>
          <a:srgbClr val="FFE79B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عدم توفر التمويل اللازم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86340" y="2076174"/>
        <a:ext cx="1846620" cy="1005842"/>
      </dsp:txXfrm>
    </dsp:sp>
    <dsp:sp modelId="{DA2DAC08-B967-43C5-AA81-625B94819E05}">
      <dsp:nvSpPr>
        <dsp:cNvPr id="0" name=""/>
        <dsp:cNvSpPr/>
      </dsp:nvSpPr>
      <dsp:spPr>
        <a:xfrm>
          <a:off x="7156562" y="2076174"/>
          <a:ext cx="1955567" cy="1008575"/>
        </a:xfrm>
        <a:prstGeom prst="rect">
          <a:avLst/>
        </a:prstGeom>
        <a:solidFill>
          <a:srgbClr val="FF66CC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النقص في التدفقات النقدية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7156562" y="2076174"/>
        <a:ext cx="1955567" cy="1008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0C1C-706D-42ED-A73E-0146AF3BFD1C}">
      <dsp:nvSpPr>
        <dsp:cNvPr id="0" name=""/>
        <dsp:cNvSpPr/>
      </dsp:nvSpPr>
      <dsp:spPr>
        <a:xfrm>
          <a:off x="4604332" y="1008575"/>
          <a:ext cx="3530013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3530013" y="855798"/>
              </a:lnTo>
              <a:lnTo>
                <a:pt x="3530013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B974E8-67FB-4580-90D2-3AADFFD1D6F9}">
      <dsp:nvSpPr>
        <dsp:cNvPr id="0" name=""/>
        <dsp:cNvSpPr/>
      </dsp:nvSpPr>
      <dsp:spPr>
        <a:xfrm>
          <a:off x="4604332" y="1008575"/>
          <a:ext cx="1205318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1205318" y="855798"/>
              </a:lnTo>
              <a:lnTo>
                <a:pt x="1205318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3015CE-73D8-42E9-80A3-4EF8C0B27521}">
      <dsp:nvSpPr>
        <dsp:cNvPr id="0" name=""/>
        <dsp:cNvSpPr/>
      </dsp:nvSpPr>
      <dsp:spPr>
        <a:xfrm>
          <a:off x="3454163" y="1008575"/>
          <a:ext cx="1150169" cy="1067598"/>
        </a:xfrm>
        <a:custGeom>
          <a:avLst/>
          <a:gdLst/>
          <a:ahLst/>
          <a:cxnLst/>
          <a:rect l="0" t="0" r="0" b="0"/>
          <a:pathLst>
            <a:path>
              <a:moveTo>
                <a:pt x="1150169" y="0"/>
              </a:moveTo>
              <a:lnTo>
                <a:pt x="1150169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09FC9C4-8CA4-40A7-A80F-CAC36B44AF58}">
      <dsp:nvSpPr>
        <dsp:cNvPr id="0" name=""/>
        <dsp:cNvSpPr/>
      </dsp:nvSpPr>
      <dsp:spPr>
        <a:xfrm>
          <a:off x="1013410" y="1008575"/>
          <a:ext cx="3590921" cy="1067598"/>
        </a:xfrm>
        <a:custGeom>
          <a:avLst/>
          <a:gdLst/>
          <a:ahLst/>
          <a:cxnLst/>
          <a:rect l="0" t="0" r="0" b="0"/>
          <a:pathLst>
            <a:path>
              <a:moveTo>
                <a:pt x="3590921" y="0"/>
              </a:moveTo>
              <a:lnTo>
                <a:pt x="3590921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8138B1D-5BB1-4862-86FE-5C76DB9EAC3C}">
      <dsp:nvSpPr>
        <dsp:cNvPr id="0" name=""/>
        <dsp:cNvSpPr/>
      </dsp:nvSpPr>
      <dsp:spPr>
        <a:xfrm>
          <a:off x="2890339" y="0"/>
          <a:ext cx="3427986" cy="1008575"/>
        </a:xfrm>
        <a:prstGeom prst="rect">
          <a:avLst/>
        </a:prstGeom>
        <a:solidFill>
          <a:srgbClr val="FCEBE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المخاطر </a:t>
          </a:r>
          <a:r>
            <a:rPr lang="ar-SA" sz="3200" b="1" kern="1200" dirty="0" smtClean="0"/>
            <a:t>التشغيلية</a:t>
          </a:r>
          <a:endParaRPr lang="en-US" sz="3200" b="1" kern="1200" dirty="0"/>
        </a:p>
      </dsp:txBody>
      <dsp:txXfrm>
        <a:off x="2890339" y="0"/>
        <a:ext cx="3427986" cy="1008575"/>
      </dsp:txXfrm>
    </dsp:sp>
    <dsp:sp modelId="{89ECB487-A6EF-4D66-88C6-8E22B0D5DDBC}">
      <dsp:nvSpPr>
        <dsp:cNvPr id="0" name=""/>
        <dsp:cNvSpPr/>
      </dsp:nvSpPr>
      <dsp:spPr>
        <a:xfrm>
          <a:off x="4835" y="2076174"/>
          <a:ext cx="2017150" cy="1008575"/>
        </a:xfrm>
        <a:prstGeom prst="rect">
          <a:avLst/>
        </a:prstGeom>
        <a:solidFill>
          <a:srgbClr val="CDF2FD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انظمة العمل والمعلومات</a:t>
          </a:r>
          <a:endParaRPr kumimoji="0" lang="en-US" sz="26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35" y="2076174"/>
        <a:ext cx="2017150" cy="1008575"/>
      </dsp:txXfrm>
    </dsp:sp>
    <dsp:sp modelId="{225E7922-F741-4A62-B528-C29CEFCB1F41}">
      <dsp:nvSpPr>
        <dsp:cNvPr id="0" name=""/>
        <dsp:cNvSpPr/>
      </dsp:nvSpPr>
      <dsp:spPr>
        <a:xfrm>
          <a:off x="2445587" y="2076174"/>
          <a:ext cx="2017150" cy="1008575"/>
        </a:xfrm>
        <a:prstGeom prst="rect">
          <a:avLst/>
        </a:prstGeom>
        <a:solidFill>
          <a:srgbClr val="FFCC99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solidFill>
                <a:prstClr val="black"/>
              </a:solidFill>
            </a:rPr>
            <a:t>مخاطر بشرية/الاحتيال</a:t>
          </a:r>
          <a:endParaRPr kumimoji="0" lang="en-US" sz="26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2445587" y="2076174"/>
        <a:ext cx="2017150" cy="1008575"/>
      </dsp:txXfrm>
    </dsp:sp>
    <dsp:sp modelId="{C47D4A35-D43D-4973-9D80-630177A33745}">
      <dsp:nvSpPr>
        <dsp:cNvPr id="0" name=""/>
        <dsp:cNvSpPr/>
      </dsp:nvSpPr>
      <dsp:spPr>
        <a:xfrm>
          <a:off x="4886340" y="2076174"/>
          <a:ext cx="1846620" cy="1005842"/>
        </a:xfrm>
        <a:prstGeom prst="rect">
          <a:avLst/>
        </a:prstGeom>
        <a:solidFill>
          <a:srgbClr val="CCCC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solidFill>
                <a:prstClr val="black"/>
              </a:solidFill>
            </a:rPr>
            <a:t>مخاطر عدم توفر العمالة المدربة</a:t>
          </a:r>
          <a:endParaRPr kumimoji="0" lang="en-US" sz="26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86340" y="2076174"/>
        <a:ext cx="1846620" cy="1005842"/>
      </dsp:txXfrm>
    </dsp:sp>
    <dsp:sp modelId="{DA2DAC08-B967-43C5-AA81-625B94819E05}">
      <dsp:nvSpPr>
        <dsp:cNvPr id="0" name=""/>
        <dsp:cNvSpPr/>
      </dsp:nvSpPr>
      <dsp:spPr>
        <a:xfrm>
          <a:off x="7156562" y="2076174"/>
          <a:ext cx="1955567" cy="1008575"/>
        </a:xfrm>
        <a:prstGeom prst="rect">
          <a:avLst/>
        </a:prstGeom>
        <a:solidFill>
          <a:srgbClr val="99FFCC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600" b="0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كفاءة المعدات والصيانة</a:t>
          </a:r>
          <a:endParaRPr kumimoji="0" lang="en-US" sz="26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7156562" y="2076174"/>
        <a:ext cx="1955567" cy="1008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0C1C-706D-42ED-A73E-0146AF3BFD1C}">
      <dsp:nvSpPr>
        <dsp:cNvPr id="0" name=""/>
        <dsp:cNvSpPr/>
      </dsp:nvSpPr>
      <dsp:spPr>
        <a:xfrm>
          <a:off x="4975098" y="777821"/>
          <a:ext cx="4554196" cy="155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475"/>
              </a:lnTo>
              <a:lnTo>
                <a:pt x="4554196" y="1440475"/>
              </a:lnTo>
              <a:lnTo>
                <a:pt x="4554196" y="1553230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B974E8-67FB-4580-90D2-3AADFFD1D6F9}">
      <dsp:nvSpPr>
        <dsp:cNvPr id="0" name=""/>
        <dsp:cNvSpPr/>
      </dsp:nvSpPr>
      <dsp:spPr>
        <a:xfrm>
          <a:off x="4975098" y="777821"/>
          <a:ext cx="3316610" cy="1530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074"/>
              </a:lnTo>
              <a:lnTo>
                <a:pt x="3316610" y="1418074"/>
              </a:lnTo>
              <a:lnTo>
                <a:pt x="3316610" y="1530830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3015CE-73D8-42E9-80A3-4EF8C0B27521}">
      <dsp:nvSpPr>
        <dsp:cNvPr id="0" name=""/>
        <dsp:cNvSpPr/>
      </dsp:nvSpPr>
      <dsp:spPr>
        <a:xfrm>
          <a:off x="4975098" y="777821"/>
          <a:ext cx="2062632" cy="155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475"/>
              </a:lnTo>
              <a:lnTo>
                <a:pt x="2062632" y="1440475"/>
              </a:lnTo>
              <a:lnTo>
                <a:pt x="2062632" y="1553230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95ABA53-79A6-4AFC-B3A0-618E11D694E5}">
      <dsp:nvSpPr>
        <dsp:cNvPr id="0" name=""/>
        <dsp:cNvSpPr/>
      </dsp:nvSpPr>
      <dsp:spPr>
        <a:xfrm>
          <a:off x="4975098" y="777821"/>
          <a:ext cx="702674" cy="1528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336"/>
              </a:lnTo>
              <a:lnTo>
                <a:pt x="702674" y="1415336"/>
              </a:lnTo>
              <a:lnTo>
                <a:pt x="702674" y="15280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FC700-8468-4067-8026-FCD6E5CA0B81}">
      <dsp:nvSpPr>
        <dsp:cNvPr id="0" name=""/>
        <dsp:cNvSpPr/>
      </dsp:nvSpPr>
      <dsp:spPr>
        <a:xfrm>
          <a:off x="4438990" y="777821"/>
          <a:ext cx="536108" cy="1530830"/>
        </a:xfrm>
        <a:custGeom>
          <a:avLst/>
          <a:gdLst/>
          <a:ahLst/>
          <a:cxnLst/>
          <a:rect l="0" t="0" r="0" b="0"/>
          <a:pathLst>
            <a:path>
              <a:moveTo>
                <a:pt x="536108" y="0"/>
              </a:moveTo>
              <a:lnTo>
                <a:pt x="536108" y="1418074"/>
              </a:lnTo>
              <a:lnTo>
                <a:pt x="0" y="1418074"/>
              </a:lnTo>
              <a:lnTo>
                <a:pt x="0" y="153083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90E3E-1612-4562-AE71-5490B220D610}">
      <dsp:nvSpPr>
        <dsp:cNvPr id="0" name=""/>
        <dsp:cNvSpPr/>
      </dsp:nvSpPr>
      <dsp:spPr>
        <a:xfrm>
          <a:off x="3139620" y="777821"/>
          <a:ext cx="1835478" cy="1530830"/>
        </a:xfrm>
        <a:custGeom>
          <a:avLst/>
          <a:gdLst/>
          <a:ahLst/>
          <a:cxnLst/>
          <a:rect l="0" t="0" r="0" b="0"/>
          <a:pathLst>
            <a:path>
              <a:moveTo>
                <a:pt x="1835478" y="0"/>
              </a:moveTo>
              <a:lnTo>
                <a:pt x="1835478" y="1418074"/>
              </a:lnTo>
              <a:lnTo>
                <a:pt x="0" y="1418074"/>
              </a:lnTo>
              <a:lnTo>
                <a:pt x="0" y="153083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A1B09-D790-450F-A076-A5A01DA9BDB0}">
      <dsp:nvSpPr>
        <dsp:cNvPr id="0" name=""/>
        <dsp:cNvSpPr/>
      </dsp:nvSpPr>
      <dsp:spPr>
        <a:xfrm>
          <a:off x="1840249" y="777821"/>
          <a:ext cx="3134849" cy="1528091"/>
        </a:xfrm>
        <a:custGeom>
          <a:avLst/>
          <a:gdLst/>
          <a:ahLst/>
          <a:cxnLst/>
          <a:rect l="0" t="0" r="0" b="0"/>
          <a:pathLst>
            <a:path>
              <a:moveTo>
                <a:pt x="3134849" y="0"/>
              </a:moveTo>
              <a:lnTo>
                <a:pt x="3134849" y="1415336"/>
              </a:lnTo>
              <a:lnTo>
                <a:pt x="0" y="1415336"/>
              </a:lnTo>
              <a:lnTo>
                <a:pt x="0" y="15280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FC9C4-8CA4-40A7-A80F-CAC36B44AF58}">
      <dsp:nvSpPr>
        <dsp:cNvPr id="0" name=""/>
        <dsp:cNvSpPr/>
      </dsp:nvSpPr>
      <dsp:spPr>
        <a:xfrm>
          <a:off x="538302" y="777821"/>
          <a:ext cx="4436796" cy="1553230"/>
        </a:xfrm>
        <a:custGeom>
          <a:avLst/>
          <a:gdLst/>
          <a:ahLst/>
          <a:cxnLst/>
          <a:rect l="0" t="0" r="0" b="0"/>
          <a:pathLst>
            <a:path>
              <a:moveTo>
                <a:pt x="4436796" y="0"/>
              </a:moveTo>
              <a:lnTo>
                <a:pt x="4436796" y="1440475"/>
              </a:lnTo>
              <a:lnTo>
                <a:pt x="0" y="1440475"/>
              </a:lnTo>
              <a:lnTo>
                <a:pt x="0" y="1553230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8138B1D-5BB1-4862-86FE-5C76DB9EAC3C}">
      <dsp:nvSpPr>
        <dsp:cNvPr id="0" name=""/>
        <dsp:cNvSpPr/>
      </dsp:nvSpPr>
      <dsp:spPr>
        <a:xfrm>
          <a:off x="3219499" y="240891"/>
          <a:ext cx="3511199" cy="53692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السوق</a:t>
          </a:r>
          <a:endParaRPr lang="en-US" sz="2400" b="1" kern="1200" dirty="0"/>
        </a:p>
      </dsp:txBody>
      <dsp:txXfrm>
        <a:off x="3219499" y="240891"/>
        <a:ext cx="3511199" cy="536929"/>
      </dsp:txXfrm>
    </dsp:sp>
    <dsp:sp modelId="{89ECB487-A6EF-4D66-88C6-8E22B0D5DDBC}">
      <dsp:nvSpPr>
        <dsp:cNvPr id="0" name=""/>
        <dsp:cNvSpPr/>
      </dsp:nvSpPr>
      <dsp:spPr>
        <a:xfrm>
          <a:off x="1372" y="2331051"/>
          <a:ext cx="1073859" cy="536929"/>
        </a:xfrm>
        <a:prstGeom prst="rect">
          <a:avLst/>
        </a:prstGeom>
        <a:solidFill>
          <a:srgbClr val="CCCC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1700" b="1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تسعير المنتجات</a:t>
          </a:r>
          <a:endParaRPr kumimoji="0" lang="en-US" sz="1700" b="1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1372" y="2331051"/>
        <a:ext cx="1073859" cy="536929"/>
      </dsp:txXfrm>
    </dsp:sp>
    <dsp:sp modelId="{DE5120F4-58BB-45C8-B10B-8EB3F3065DE9}">
      <dsp:nvSpPr>
        <dsp:cNvPr id="0" name=""/>
        <dsp:cNvSpPr/>
      </dsp:nvSpPr>
      <dsp:spPr>
        <a:xfrm>
          <a:off x="1303319" y="2305912"/>
          <a:ext cx="1073859" cy="536929"/>
        </a:xfrm>
        <a:prstGeom prst="rect">
          <a:avLst/>
        </a:prstGeom>
        <a:solidFill>
          <a:schemeClr val="tx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تقلب اسعار المواد الخام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1303319" y="2305912"/>
        <a:ext cx="1073859" cy="536929"/>
      </dsp:txXfrm>
    </dsp:sp>
    <dsp:sp modelId="{1F09B52E-6B0D-426D-8363-DC7E73AC5011}">
      <dsp:nvSpPr>
        <dsp:cNvPr id="0" name=""/>
        <dsp:cNvSpPr/>
      </dsp:nvSpPr>
      <dsp:spPr>
        <a:xfrm>
          <a:off x="2602690" y="2308651"/>
          <a:ext cx="1073859" cy="53692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الاشباع الحالي في السوق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2602690" y="2308651"/>
        <a:ext cx="1073859" cy="536929"/>
      </dsp:txXfrm>
    </dsp:sp>
    <dsp:sp modelId="{85A97713-6F63-40F3-8B8C-0D32742CE311}">
      <dsp:nvSpPr>
        <dsp:cNvPr id="0" name=""/>
        <dsp:cNvSpPr/>
      </dsp:nvSpPr>
      <dsp:spPr>
        <a:xfrm>
          <a:off x="3902060" y="2308651"/>
          <a:ext cx="1073859" cy="53692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عدم تقبل المستهلك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902060" y="2308651"/>
        <a:ext cx="1073859" cy="536929"/>
      </dsp:txXfrm>
    </dsp:sp>
    <dsp:sp modelId="{2AAF04E8-0591-4356-8399-7C18B94DB3E8}">
      <dsp:nvSpPr>
        <dsp:cNvPr id="0" name=""/>
        <dsp:cNvSpPr/>
      </dsp:nvSpPr>
      <dsp:spPr>
        <a:xfrm>
          <a:off x="5140843" y="2305912"/>
          <a:ext cx="1073859" cy="536929"/>
        </a:xfrm>
        <a:prstGeom prst="rect">
          <a:avLst/>
        </a:prstGeom>
        <a:solidFill>
          <a:srgbClr val="CDF2F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مخاطر اختلاف اسعار الفائدة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140843" y="2305912"/>
        <a:ext cx="1073859" cy="536929"/>
      </dsp:txXfrm>
    </dsp:sp>
    <dsp:sp modelId="{225E7922-F741-4A62-B528-C29CEFCB1F41}">
      <dsp:nvSpPr>
        <dsp:cNvPr id="0" name=""/>
        <dsp:cNvSpPr/>
      </dsp:nvSpPr>
      <dsp:spPr>
        <a:xfrm>
          <a:off x="6500801" y="2331051"/>
          <a:ext cx="1073859" cy="53692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1700" b="1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سعر صرف العملات</a:t>
          </a:r>
          <a:endParaRPr kumimoji="0" lang="en-US" sz="1700" b="1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6500801" y="2331051"/>
        <a:ext cx="1073859" cy="536929"/>
      </dsp:txXfrm>
    </dsp:sp>
    <dsp:sp modelId="{C47D4A35-D43D-4973-9D80-630177A33745}">
      <dsp:nvSpPr>
        <dsp:cNvPr id="0" name=""/>
        <dsp:cNvSpPr/>
      </dsp:nvSpPr>
      <dsp:spPr>
        <a:xfrm>
          <a:off x="7800171" y="2308651"/>
          <a:ext cx="983075" cy="535474"/>
        </a:xfrm>
        <a:prstGeom prst="rect">
          <a:avLst/>
        </a:prstGeom>
        <a:solidFill>
          <a:srgbClr val="F7B8FE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1700" b="1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المنافسة</a:t>
          </a:r>
          <a:endParaRPr kumimoji="0" lang="en-US" sz="1700" b="1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7800171" y="2308651"/>
        <a:ext cx="983075" cy="535474"/>
      </dsp:txXfrm>
    </dsp:sp>
    <dsp:sp modelId="{DA2DAC08-B967-43C5-AA81-625B94819E05}">
      <dsp:nvSpPr>
        <dsp:cNvPr id="0" name=""/>
        <dsp:cNvSpPr/>
      </dsp:nvSpPr>
      <dsp:spPr>
        <a:xfrm>
          <a:off x="9008757" y="2331051"/>
          <a:ext cx="1041074" cy="536929"/>
        </a:xfrm>
        <a:prstGeom prst="rect">
          <a:avLst/>
        </a:prstGeom>
        <a:solidFill>
          <a:srgbClr val="CCFFCC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1700" b="1" i="0" u="none" strike="noStrike" kern="1200" cap="none" spc="0" normalizeH="0" baseline="0" noProof="0" dirty="0" smtClean="0">
              <a:ln/>
              <a:effectLst/>
              <a:uLnTx/>
              <a:uFillTx/>
              <a:latin typeface="Tw Cen MT"/>
              <a:ea typeface="+mn-ea"/>
              <a:cs typeface="+mn-cs"/>
            </a:rPr>
            <a:t>مخاطر الحصة السوقية</a:t>
          </a:r>
          <a:endParaRPr kumimoji="0" lang="en-US" sz="1700" b="1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9008757" y="2331051"/>
        <a:ext cx="1041074" cy="5369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0C1C-706D-42ED-A73E-0146AF3BFD1C}">
      <dsp:nvSpPr>
        <dsp:cNvPr id="0" name=""/>
        <dsp:cNvSpPr/>
      </dsp:nvSpPr>
      <dsp:spPr>
        <a:xfrm>
          <a:off x="4604332" y="1008575"/>
          <a:ext cx="3530013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3530013" y="855798"/>
              </a:lnTo>
              <a:lnTo>
                <a:pt x="3530013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B974E8-67FB-4580-90D2-3AADFFD1D6F9}">
      <dsp:nvSpPr>
        <dsp:cNvPr id="0" name=""/>
        <dsp:cNvSpPr/>
      </dsp:nvSpPr>
      <dsp:spPr>
        <a:xfrm>
          <a:off x="4604332" y="1008575"/>
          <a:ext cx="1205318" cy="106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98"/>
              </a:lnTo>
              <a:lnTo>
                <a:pt x="1205318" y="855798"/>
              </a:lnTo>
              <a:lnTo>
                <a:pt x="1205318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3015CE-73D8-42E9-80A3-4EF8C0B27521}">
      <dsp:nvSpPr>
        <dsp:cNvPr id="0" name=""/>
        <dsp:cNvSpPr/>
      </dsp:nvSpPr>
      <dsp:spPr>
        <a:xfrm>
          <a:off x="3454163" y="1008575"/>
          <a:ext cx="1150169" cy="1067598"/>
        </a:xfrm>
        <a:custGeom>
          <a:avLst/>
          <a:gdLst/>
          <a:ahLst/>
          <a:cxnLst/>
          <a:rect l="0" t="0" r="0" b="0"/>
          <a:pathLst>
            <a:path>
              <a:moveTo>
                <a:pt x="1150169" y="0"/>
              </a:moveTo>
              <a:lnTo>
                <a:pt x="1150169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09FC9C4-8CA4-40A7-A80F-CAC36B44AF58}">
      <dsp:nvSpPr>
        <dsp:cNvPr id="0" name=""/>
        <dsp:cNvSpPr/>
      </dsp:nvSpPr>
      <dsp:spPr>
        <a:xfrm>
          <a:off x="1013410" y="1008575"/>
          <a:ext cx="3590921" cy="1067598"/>
        </a:xfrm>
        <a:custGeom>
          <a:avLst/>
          <a:gdLst/>
          <a:ahLst/>
          <a:cxnLst/>
          <a:rect l="0" t="0" r="0" b="0"/>
          <a:pathLst>
            <a:path>
              <a:moveTo>
                <a:pt x="3590921" y="0"/>
              </a:moveTo>
              <a:lnTo>
                <a:pt x="3590921" y="855798"/>
              </a:lnTo>
              <a:lnTo>
                <a:pt x="0" y="855798"/>
              </a:lnTo>
              <a:lnTo>
                <a:pt x="0" y="1067598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8138B1D-5BB1-4862-86FE-5C76DB9EAC3C}">
      <dsp:nvSpPr>
        <dsp:cNvPr id="0" name=""/>
        <dsp:cNvSpPr/>
      </dsp:nvSpPr>
      <dsp:spPr>
        <a:xfrm>
          <a:off x="2890339" y="0"/>
          <a:ext cx="3427986" cy="1008575"/>
        </a:xfrm>
        <a:prstGeom prst="rect">
          <a:avLst/>
        </a:prstGeom>
        <a:solidFill>
          <a:srgbClr val="FCEBE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prstClr val="black"/>
              </a:solidFill>
            </a:rPr>
            <a:t>مخاطر بيئة الاعمال</a:t>
          </a:r>
          <a:endParaRPr lang="en-US" sz="2700" b="1" kern="1200" dirty="0"/>
        </a:p>
      </dsp:txBody>
      <dsp:txXfrm>
        <a:off x="2890339" y="0"/>
        <a:ext cx="3427986" cy="1008575"/>
      </dsp:txXfrm>
    </dsp:sp>
    <dsp:sp modelId="{89ECB487-A6EF-4D66-88C6-8E22B0D5DDBC}">
      <dsp:nvSpPr>
        <dsp:cNvPr id="0" name=""/>
        <dsp:cNvSpPr/>
      </dsp:nvSpPr>
      <dsp:spPr>
        <a:xfrm>
          <a:off x="4835" y="2076174"/>
          <a:ext cx="2017150" cy="1008575"/>
        </a:xfrm>
        <a:prstGeom prst="rect">
          <a:avLst/>
        </a:prstGeom>
        <a:solidFill>
          <a:srgbClr val="CC99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</a:t>
          </a:r>
          <a:r>
            <a:rPr lang="ar-SA" sz="2700" kern="1200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الكوارث الطبيعية</a:t>
          </a:r>
          <a:endParaRPr kumimoji="0" lang="en-US" sz="27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35" y="2076174"/>
        <a:ext cx="2017150" cy="1008575"/>
      </dsp:txXfrm>
    </dsp:sp>
    <dsp:sp modelId="{225E7922-F741-4A62-B528-C29CEFCB1F41}">
      <dsp:nvSpPr>
        <dsp:cNvPr id="0" name=""/>
        <dsp:cNvSpPr/>
      </dsp:nvSpPr>
      <dsp:spPr>
        <a:xfrm>
          <a:off x="2445587" y="2076174"/>
          <a:ext cx="2017150" cy="1008575"/>
        </a:xfrm>
        <a:prstGeom prst="rect">
          <a:avLst/>
        </a:prstGeom>
        <a:solidFill>
          <a:srgbClr val="99FF66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انتشار </a:t>
          </a:r>
          <a:r>
            <a:rPr lang="ar-SA" sz="2700" kern="1200" noProof="0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الاوبئة</a:t>
          </a:r>
          <a:endParaRPr kumimoji="0" lang="en-US" sz="27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2445587" y="2076174"/>
        <a:ext cx="2017150" cy="1008575"/>
      </dsp:txXfrm>
    </dsp:sp>
    <dsp:sp modelId="{C47D4A35-D43D-4973-9D80-630177A33745}">
      <dsp:nvSpPr>
        <dsp:cNvPr id="0" name=""/>
        <dsp:cNvSpPr/>
      </dsp:nvSpPr>
      <dsp:spPr>
        <a:xfrm>
          <a:off x="4886340" y="2076174"/>
          <a:ext cx="1846620" cy="1005842"/>
        </a:xfrm>
        <a:prstGeom prst="rect">
          <a:avLst/>
        </a:prstGeom>
        <a:solidFill>
          <a:srgbClr val="FFE79B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cs typeface="Arial" panose="020B0604020202020204" pitchFamily="34" charset="0"/>
            </a:rPr>
            <a:t>مخاطر سياسية </a:t>
          </a:r>
          <a:r>
            <a:rPr lang="ar-SA" sz="2700" kern="1200" dirty="0" smtClean="0">
              <a:solidFill>
                <a:prstClr val="black"/>
              </a:solidFill>
              <a:latin typeface="Tw Cen MT"/>
              <a:cs typeface="Arial" panose="020B0604020202020204" pitchFamily="34" charset="0"/>
            </a:rPr>
            <a:t>تشريعية</a:t>
          </a:r>
          <a:endParaRPr kumimoji="0" lang="en-US" sz="27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4886340" y="2076174"/>
        <a:ext cx="1846620" cy="1005842"/>
      </dsp:txXfrm>
    </dsp:sp>
    <dsp:sp modelId="{DA2DAC08-B967-43C5-AA81-625B94819E05}">
      <dsp:nvSpPr>
        <dsp:cNvPr id="0" name=""/>
        <dsp:cNvSpPr/>
      </dsp:nvSpPr>
      <dsp:spPr>
        <a:xfrm>
          <a:off x="7156562" y="2076174"/>
          <a:ext cx="1955567" cy="1008575"/>
        </a:xfrm>
        <a:prstGeom prst="rect">
          <a:avLst/>
        </a:prstGeom>
        <a:solidFill>
          <a:srgbClr val="CCCC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عدم توفر البنية التحتية</a:t>
          </a:r>
          <a:endParaRPr kumimoji="0" lang="en-US" sz="27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7156562" y="2076174"/>
        <a:ext cx="1955567" cy="1008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E0C1C-706D-42ED-A73E-0146AF3BFD1C}">
      <dsp:nvSpPr>
        <dsp:cNvPr id="0" name=""/>
        <dsp:cNvSpPr/>
      </dsp:nvSpPr>
      <dsp:spPr>
        <a:xfrm>
          <a:off x="4928184" y="1079514"/>
          <a:ext cx="3778302" cy="1069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367"/>
              </a:lnTo>
              <a:lnTo>
                <a:pt x="3778302" y="842367"/>
              </a:lnTo>
              <a:lnTo>
                <a:pt x="3778302" y="1069065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B974E8-67FB-4580-90D2-3AADFFD1D6F9}">
      <dsp:nvSpPr>
        <dsp:cNvPr id="0" name=""/>
        <dsp:cNvSpPr/>
      </dsp:nvSpPr>
      <dsp:spPr>
        <a:xfrm>
          <a:off x="4928184" y="1079514"/>
          <a:ext cx="1290095" cy="1069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2367"/>
              </a:lnTo>
              <a:lnTo>
                <a:pt x="1290095" y="842367"/>
              </a:lnTo>
              <a:lnTo>
                <a:pt x="1290095" y="1069065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3015CE-73D8-42E9-80A3-4EF8C0B27521}">
      <dsp:nvSpPr>
        <dsp:cNvPr id="0" name=""/>
        <dsp:cNvSpPr/>
      </dsp:nvSpPr>
      <dsp:spPr>
        <a:xfrm>
          <a:off x="3697116" y="1079514"/>
          <a:ext cx="1231067" cy="1069065"/>
        </a:xfrm>
        <a:custGeom>
          <a:avLst/>
          <a:gdLst/>
          <a:ahLst/>
          <a:cxnLst/>
          <a:rect l="0" t="0" r="0" b="0"/>
          <a:pathLst>
            <a:path>
              <a:moveTo>
                <a:pt x="1231067" y="0"/>
              </a:moveTo>
              <a:lnTo>
                <a:pt x="1231067" y="842367"/>
              </a:lnTo>
              <a:lnTo>
                <a:pt x="0" y="842367"/>
              </a:lnTo>
              <a:lnTo>
                <a:pt x="0" y="1069065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09FC9C4-8CA4-40A7-A80F-CAC36B44AF58}">
      <dsp:nvSpPr>
        <dsp:cNvPr id="0" name=""/>
        <dsp:cNvSpPr/>
      </dsp:nvSpPr>
      <dsp:spPr>
        <a:xfrm>
          <a:off x="1084690" y="1079514"/>
          <a:ext cx="3843494" cy="1069065"/>
        </a:xfrm>
        <a:custGeom>
          <a:avLst/>
          <a:gdLst/>
          <a:ahLst/>
          <a:cxnLst/>
          <a:rect l="0" t="0" r="0" b="0"/>
          <a:pathLst>
            <a:path>
              <a:moveTo>
                <a:pt x="3843494" y="0"/>
              </a:moveTo>
              <a:lnTo>
                <a:pt x="3843494" y="842367"/>
              </a:lnTo>
              <a:lnTo>
                <a:pt x="0" y="842367"/>
              </a:lnTo>
              <a:lnTo>
                <a:pt x="0" y="1069065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8138B1D-5BB1-4862-86FE-5C76DB9EAC3C}">
      <dsp:nvSpPr>
        <dsp:cNvPr id="0" name=""/>
        <dsp:cNvSpPr/>
      </dsp:nvSpPr>
      <dsp:spPr>
        <a:xfrm>
          <a:off x="3093635" y="0"/>
          <a:ext cx="3669098" cy="1079514"/>
        </a:xfrm>
        <a:prstGeom prst="rect">
          <a:avLst/>
        </a:prstGeom>
        <a:solidFill>
          <a:srgbClr val="F4F6E6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المشاريع الجديدة</a:t>
          </a:r>
          <a:endParaRPr lang="en-US" sz="3100" b="1" kern="1200" dirty="0"/>
        </a:p>
      </dsp:txBody>
      <dsp:txXfrm>
        <a:off x="3093635" y="0"/>
        <a:ext cx="3669098" cy="1079514"/>
      </dsp:txXfrm>
    </dsp:sp>
    <dsp:sp modelId="{89ECB487-A6EF-4D66-88C6-8E22B0D5DDBC}">
      <dsp:nvSpPr>
        <dsp:cNvPr id="0" name=""/>
        <dsp:cNvSpPr/>
      </dsp:nvSpPr>
      <dsp:spPr>
        <a:xfrm>
          <a:off x="5175" y="2148580"/>
          <a:ext cx="2159029" cy="1079514"/>
        </a:xfrm>
        <a:prstGeom prst="rect">
          <a:avLst/>
        </a:prstGeom>
        <a:solidFill>
          <a:srgbClr val="F9CCFE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الاستمرار والنمو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5175" y="2148580"/>
        <a:ext cx="2159029" cy="1079514"/>
      </dsp:txXfrm>
    </dsp:sp>
    <dsp:sp modelId="{225E7922-F741-4A62-B528-C29CEFCB1F41}">
      <dsp:nvSpPr>
        <dsp:cNvPr id="0" name=""/>
        <dsp:cNvSpPr/>
      </dsp:nvSpPr>
      <dsp:spPr>
        <a:xfrm>
          <a:off x="2617601" y="2148580"/>
          <a:ext cx="2159029" cy="1079514"/>
        </a:xfrm>
        <a:prstGeom prst="rect">
          <a:avLst/>
        </a:prstGeom>
        <a:solidFill>
          <a:srgbClr val="CCCCFF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 مرحلة التشغيل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2617601" y="2148580"/>
        <a:ext cx="2159029" cy="1079514"/>
      </dsp:txXfrm>
    </dsp:sp>
    <dsp:sp modelId="{C47D4A35-D43D-4973-9D80-630177A33745}">
      <dsp:nvSpPr>
        <dsp:cNvPr id="0" name=""/>
        <dsp:cNvSpPr/>
      </dsp:nvSpPr>
      <dsp:spPr>
        <a:xfrm>
          <a:off x="5230027" y="2148580"/>
          <a:ext cx="1976505" cy="1076589"/>
        </a:xfrm>
        <a:prstGeom prst="rect">
          <a:avLst/>
        </a:prstGeom>
        <a:solidFill>
          <a:srgbClr val="F9CDA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مخاطرمرحلة التجريب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5230027" y="2148580"/>
        <a:ext cx="1976505" cy="1076589"/>
      </dsp:txXfrm>
    </dsp:sp>
    <dsp:sp modelId="{DA2DAC08-B967-43C5-AA81-625B94819E05}">
      <dsp:nvSpPr>
        <dsp:cNvPr id="0" name=""/>
        <dsp:cNvSpPr/>
      </dsp:nvSpPr>
      <dsp:spPr>
        <a:xfrm>
          <a:off x="7659929" y="2148580"/>
          <a:ext cx="2093114" cy="107951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3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rPr>
            <a:t>مخاطرمرحلة التأسيس</a:t>
          </a:r>
          <a:endParaRPr kumimoji="0" lang="en-US" sz="3100" b="0" i="0" u="none" strike="noStrike" kern="1200" cap="none" spc="0" normalizeH="0" baseline="0" noProof="0" dirty="0">
            <a:ln/>
            <a:effectLst/>
            <a:uLnTx/>
            <a:uFillTx/>
            <a:latin typeface="Tw Cen MT"/>
            <a:ea typeface="+mn-ea"/>
            <a:cs typeface="+mn-cs"/>
          </a:endParaRPr>
        </a:p>
      </dsp:txBody>
      <dsp:txXfrm>
        <a:off x="7659929" y="2148580"/>
        <a:ext cx="2093114" cy="10795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9AA1C-D236-4659-AADB-DD07EC89576C}">
      <dsp:nvSpPr>
        <dsp:cNvPr id="0" name=""/>
        <dsp:cNvSpPr/>
      </dsp:nvSpPr>
      <dsp:spPr>
        <a:xfrm>
          <a:off x="3641130" y="1624211"/>
          <a:ext cx="1247376" cy="1247376"/>
        </a:xfrm>
        <a:prstGeom prst="ellipse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>
              <a:solidFill>
                <a:schemeClr val="tx1"/>
              </a:solidFill>
            </a:rPr>
            <a:t>مخاطر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823804" y="1806885"/>
        <a:ext cx="882028" cy="882028"/>
      </dsp:txXfrm>
    </dsp:sp>
    <dsp:sp modelId="{7AA0E7BC-783A-4312-8E32-C1023F64DDA4}">
      <dsp:nvSpPr>
        <dsp:cNvPr id="0" name=""/>
        <dsp:cNvSpPr/>
      </dsp:nvSpPr>
      <dsp:spPr>
        <a:xfrm rot="16200000">
          <a:off x="4077575" y="1423807"/>
          <a:ext cx="374486" cy="26323"/>
        </a:xfrm>
        <a:custGeom>
          <a:avLst/>
          <a:gdLst/>
          <a:ahLst/>
          <a:cxnLst/>
          <a:rect l="0" t="0" r="0" b="0"/>
          <a:pathLst>
            <a:path>
              <a:moveTo>
                <a:pt x="0" y="13161"/>
              </a:moveTo>
              <a:lnTo>
                <a:pt x="374486" y="131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55456" y="1427606"/>
        <a:ext cx="18724" cy="18724"/>
      </dsp:txXfrm>
    </dsp:sp>
    <dsp:sp modelId="{269329D3-5DAA-4DC7-85DB-D192DEFCDBB9}">
      <dsp:nvSpPr>
        <dsp:cNvPr id="0" name=""/>
        <dsp:cNvSpPr/>
      </dsp:nvSpPr>
      <dsp:spPr>
        <a:xfrm>
          <a:off x="3641130" y="2349"/>
          <a:ext cx="1247376" cy="12473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الاصول المالية</a:t>
          </a:r>
        </a:p>
      </dsp:txBody>
      <dsp:txXfrm>
        <a:off x="3823804" y="185023"/>
        <a:ext cx="882028" cy="882028"/>
      </dsp:txXfrm>
    </dsp:sp>
    <dsp:sp modelId="{0992FBA8-2CF2-4AF2-B33A-EF2422271C4B}">
      <dsp:nvSpPr>
        <dsp:cNvPr id="0" name=""/>
        <dsp:cNvSpPr/>
      </dsp:nvSpPr>
      <dsp:spPr>
        <a:xfrm>
          <a:off x="4888506" y="2234738"/>
          <a:ext cx="374486" cy="26323"/>
        </a:xfrm>
        <a:custGeom>
          <a:avLst/>
          <a:gdLst/>
          <a:ahLst/>
          <a:cxnLst/>
          <a:rect l="0" t="0" r="0" b="0"/>
          <a:pathLst>
            <a:path>
              <a:moveTo>
                <a:pt x="0" y="13161"/>
              </a:moveTo>
              <a:lnTo>
                <a:pt x="374486" y="131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66387" y="2238537"/>
        <a:ext cx="18724" cy="18724"/>
      </dsp:txXfrm>
    </dsp:sp>
    <dsp:sp modelId="{A7753D17-146B-417E-940A-CCAEA86558BD}">
      <dsp:nvSpPr>
        <dsp:cNvPr id="0" name=""/>
        <dsp:cNvSpPr/>
      </dsp:nvSpPr>
      <dsp:spPr>
        <a:xfrm>
          <a:off x="5262992" y="1624211"/>
          <a:ext cx="1247376" cy="1247376"/>
        </a:xfrm>
        <a:prstGeom prst="ellipse">
          <a:avLst/>
        </a:prstGeom>
        <a:solidFill>
          <a:srgbClr val="FFB9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chemeClr val="tx1"/>
              </a:solidFill>
            </a:rPr>
            <a:t>الاصول الثابتة</a:t>
          </a:r>
        </a:p>
      </dsp:txBody>
      <dsp:txXfrm>
        <a:off x="5445666" y="1806885"/>
        <a:ext cx="882028" cy="882028"/>
      </dsp:txXfrm>
    </dsp:sp>
    <dsp:sp modelId="{80E2CD00-A633-4E43-AEFD-C6D88FCE0777}">
      <dsp:nvSpPr>
        <dsp:cNvPr id="0" name=""/>
        <dsp:cNvSpPr/>
      </dsp:nvSpPr>
      <dsp:spPr>
        <a:xfrm rot="5400000">
          <a:off x="4077575" y="3045669"/>
          <a:ext cx="374486" cy="26323"/>
        </a:xfrm>
        <a:custGeom>
          <a:avLst/>
          <a:gdLst/>
          <a:ahLst/>
          <a:cxnLst/>
          <a:rect l="0" t="0" r="0" b="0"/>
          <a:pathLst>
            <a:path>
              <a:moveTo>
                <a:pt x="0" y="13161"/>
              </a:moveTo>
              <a:lnTo>
                <a:pt x="374486" y="131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55456" y="3049469"/>
        <a:ext cx="18724" cy="18724"/>
      </dsp:txXfrm>
    </dsp:sp>
    <dsp:sp modelId="{4DBB5B70-39F6-495F-B13F-D5FA2018F2BB}">
      <dsp:nvSpPr>
        <dsp:cNvPr id="0" name=""/>
        <dsp:cNvSpPr/>
      </dsp:nvSpPr>
      <dsp:spPr>
        <a:xfrm>
          <a:off x="3641130" y="3246074"/>
          <a:ext cx="1247376" cy="1247376"/>
        </a:xfrm>
        <a:prstGeom prst="ellipse">
          <a:avLst/>
        </a:prstGeom>
        <a:solidFill>
          <a:srgbClr val="E7C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>
              <a:solidFill>
                <a:schemeClr val="tx1"/>
              </a:solidFill>
            </a:rPr>
            <a:t>الانظمة والمعلومات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823804" y="3428748"/>
        <a:ext cx="882028" cy="882028"/>
      </dsp:txXfrm>
    </dsp:sp>
    <dsp:sp modelId="{3ED52602-5453-45DD-9640-171A9A0E810B}">
      <dsp:nvSpPr>
        <dsp:cNvPr id="0" name=""/>
        <dsp:cNvSpPr/>
      </dsp:nvSpPr>
      <dsp:spPr>
        <a:xfrm rot="10800000">
          <a:off x="3266644" y="2234738"/>
          <a:ext cx="374486" cy="26323"/>
        </a:xfrm>
        <a:custGeom>
          <a:avLst/>
          <a:gdLst/>
          <a:ahLst/>
          <a:cxnLst/>
          <a:rect l="0" t="0" r="0" b="0"/>
          <a:pathLst>
            <a:path>
              <a:moveTo>
                <a:pt x="0" y="13161"/>
              </a:moveTo>
              <a:lnTo>
                <a:pt x="374486" y="131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44525" y="2238537"/>
        <a:ext cx="18724" cy="18724"/>
      </dsp:txXfrm>
    </dsp:sp>
    <dsp:sp modelId="{5C6BA991-0342-4AD3-8D8B-0262648CA98B}">
      <dsp:nvSpPr>
        <dsp:cNvPr id="0" name=""/>
        <dsp:cNvSpPr/>
      </dsp:nvSpPr>
      <dsp:spPr>
        <a:xfrm>
          <a:off x="2019267" y="1624211"/>
          <a:ext cx="1247376" cy="1247376"/>
        </a:xfrm>
        <a:prstGeom prst="ellipse">
          <a:avLst/>
        </a:prstGeom>
        <a:solidFill>
          <a:srgbClr val="A2F1F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chemeClr val="tx1"/>
              </a:solidFill>
            </a:rPr>
            <a:t>الموارد البشرية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01941" y="1806885"/>
        <a:ext cx="882028" cy="88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793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832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919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187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761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257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694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865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073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148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209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008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730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347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236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273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90311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80501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99963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115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96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30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29529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31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5505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929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01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0060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651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6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005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2142835" y="347125"/>
            <a:ext cx="9968129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defRPr/>
            </a:pPr>
            <a:r>
              <a:rPr lang="ar-SA" dirty="0">
                <a:solidFill>
                  <a:schemeClr val="tx1"/>
                </a:solidFill>
                <a:cs typeface="+mn-cs"/>
              </a:rPr>
              <a:t>انواع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59346" y="1799603"/>
            <a:ext cx="10515600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01679063"/>
              </p:ext>
            </p:extLst>
          </p:nvPr>
        </p:nvGraphicFramePr>
        <p:xfrm>
          <a:off x="1921164" y="1908789"/>
          <a:ext cx="10053782" cy="4436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936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2142835" y="347125"/>
            <a:ext cx="9968129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defRPr/>
            </a:pPr>
            <a:r>
              <a:rPr lang="ar-SA" dirty="0">
                <a:solidFill>
                  <a:schemeClr val="tx1"/>
                </a:solidFill>
                <a:cs typeface="+mn-cs"/>
              </a:rPr>
              <a:t>انواع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59346" y="1799603"/>
            <a:ext cx="10515600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80181365"/>
              </p:ext>
            </p:extLst>
          </p:nvPr>
        </p:nvGraphicFramePr>
        <p:xfrm>
          <a:off x="2446962" y="2137782"/>
          <a:ext cx="9116965" cy="3728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23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2142835" y="347125"/>
            <a:ext cx="9968129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lnSpc>
                <a:spcPct val="100000"/>
              </a:lnSpc>
              <a:buClrTx/>
              <a:buSzTx/>
              <a:defRPr/>
            </a:pPr>
            <a:r>
              <a:rPr lang="ar-SA" sz="2800" b="1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 المشاريع الجديدة</a:t>
            </a:r>
            <a:endParaRPr lang="en-US" sz="2800" b="1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59346" y="1799603"/>
            <a:ext cx="10515600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31143973"/>
              </p:ext>
            </p:extLst>
          </p:nvPr>
        </p:nvGraphicFramePr>
        <p:xfrm>
          <a:off x="2216727" y="2022764"/>
          <a:ext cx="9758219" cy="3843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84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9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 مرحلة التأسيس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 smtClean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التأخير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في الانجاز بحسب خطة العمل.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زيادة تكلفة المشروع والمصاريف بصورة غير متوقعة.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عدم التزام بعض الشركاء للوفاء بالتزاماتهم تجاه مصاريف التأسيس.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عدم  الحصول على كفالات الضمان للمعدات وتشغيلها وكفالات حسن تنفيذ من المقاوليين لضمان انجاز العمل في الوقت المحدد.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عدم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قدرة 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صاحب المشروع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على خدمة الدين(فوائد فترة السماح) ان تم التمويل 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المصرفي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خلال فترة التأسيس.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alt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ar-SA" sz="2800" b="1" dirty="0">
                <a:solidFill>
                  <a:prstClr val="black"/>
                </a:solidFill>
                <a:ea typeface="+mn-ea"/>
                <a:cs typeface="+mn-cs"/>
              </a:rPr>
              <a:t>مخاطر المشاريع الجديدة</a:t>
            </a:r>
            <a:endParaRPr lang="en-US" sz="28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8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4"/>
            <a:ext cx="9183256" cy="4621357"/>
          </a:xfrm>
        </p:spPr>
        <p:txBody>
          <a:bodyPr/>
          <a:lstStyle/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9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مخاطر</a:t>
            </a:r>
            <a:r>
              <a:rPr lang="ar-JO" altLang="en-US" sz="29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مرحلة الانتاج التجريبي: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مرحلة التأكد 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من </a:t>
            </a:r>
            <a:r>
              <a:rPr lang="ar-BH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النواحي الفنية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بحسب دراسة الجدوى</a:t>
            </a:r>
            <a:r>
              <a:rPr lang="ar-BH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الاقتصادية وقد يتعرض المشروع لمخاطر متنوعة: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</a:t>
            </a:r>
            <a:endParaRPr lang="ar-SA" altLang="en-US" sz="29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BH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مخاطر عدم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تقبل المستهلك للمنتج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و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الاسعار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</a:t>
            </a:r>
            <a:r>
              <a:rPr lang="ar-BH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عدم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جاهزية الكادر والعمال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ة المدربة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للمباشرة في العمل.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الانتاج بالجودة والكميات وبالتكاليف المتوقعة مؤشر اساسي على نجاح للمشروع وخلاف ذلك يعني: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•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عدم دقة دراسة الجدوى وخطة العمل.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•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انحراف في التدفقات النقدية.</a:t>
            </a:r>
          </a:p>
          <a:p>
            <a:pPr marL="320040" lvl="0" indent="-320040" algn="r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alt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ar-SA" sz="2800" b="1" smtClean="0">
                <a:solidFill>
                  <a:prstClr val="black"/>
                </a:solidFill>
                <a:ea typeface="+mn-ea"/>
              </a:rPr>
              <a:t>مخاطر المشاريع الجديدة</a:t>
            </a:r>
            <a:endParaRPr lang="en-US" sz="28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8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3129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20040" lvl="0" indent="-320040" algn="r" rtl="1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900" b="1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</a:t>
            </a:r>
            <a:r>
              <a:rPr lang="ar-JO" altLang="en-US" sz="2900" b="1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مرحلة التشغيل:</a:t>
            </a:r>
          </a:p>
          <a:p>
            <a:pPr marL="320040" lvl="0" indent="-320040" algn="r" rtl="1">
              <a:spcBef>
                <a:spcPts val="700"/>
              </a:spcBef>
              <a:buClr>
                <a:srgbClr val="DD8047"/>
              </a:buClr>
              <a:buSzPct val="60000"/>
              <a:buFont typeface="Wingdings" panose="05000000000000000000" pitchFamily="2" charset="2"/>
              <a:buChar char="Ø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ادارة المشروع 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أ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هم مخاطر هذ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ه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المرحلة من حيث:</a:t>
            </a:r>
          </a:p>
          <a:p>
            <a:pPr marL="320040" lvl="0" indent="-320040" algn="r" rtl="1">
              <a:spcBef>
                <a:spcPts val="70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•"/>
            </a:pP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توفير الكميات التي تغطي الحصة السوقية, وتفعيل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/تشغيل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قنوات  التوزيع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ونقاط البيع (التجزئة)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بحسب خطة العمل</a:t>
            </a: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بعكس ذلك يتعرض المشروع لمخاطر فقدان الحصة السوقية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.</a:t>
            </a:r>
          </a:p>
          <a:p>
            <a:pPr marL="320040" lvl="0" indent="-320040" algn="r" rtl="1">
              <a:spcBef>
                <a:spcPts val="700"/>
              </a:spcBef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</a:pPr>
            <a:r>
              <a:rPr lang="ar-SA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 القدرة على </a:t>
            </a:r>
            <a:r>
              <a:rPr lang="ar-JO" altLang="en-US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مواجهة اي تغييرات خارجية غير متوقعة.</a:t>
            </a: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2142836" y="500062"/>
            <a:ext cx="9947564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ar-SA" sz="2800" b="1" smtClean="0">
                <a:solidFill>
                  <a:prstClr val="black"/>
                </a:solidFill>
                <a:ea typeface="+mn-ea"/>
              </a:rPr>
              <a:t>مخاطر المشاريع الجديدة</a:t>
            </a:r>
            <a:endParaRPr lang="en-US" sz="28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2059709"/>
            <a:ext cx="11021291" cy="4117254"/>
          </a:xfrm>
        </p:spPr>
        <p:txBody>
          <a:bodyPr/>
          <a:lstStyle/>
          <a:p>
            <a:pPr marL="320040" lvl="0" indent="-320040" algn="r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alt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marL="114300" indent="0" algn="r" rtl="1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63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altLang="en-US" sz="26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مخاطر</a:t>
            </a:r>
            <a:r>
              <a:rPr lang="ar-JO" altLang="en-US" sz="26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مرحلة الاستمرار والنمو:</a:t>
            </a:r>
            <a:r>
              <a:rPr lang="ar-BH" altLang="en-US" sz="2600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(مرحلة قبول المخاطر)</a:t>
            </a:r>
            <a:endParaRPr lang="ar-JO" altLang="en-US" sz="2600" b="1" u="sng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عادة تكون في السنة الثانية 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أ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والثالثة 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وتعني تعافي المشروع من المخاطر والتعامل معها بكفاءة من خلال  تحقيق: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استقرار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وثبات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الحصة السوقية 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.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</a:t>
            </a:r>
            <a:endParaRPr lang="ar-SA" altLang="en-US" sz="26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ثقة الموردين و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رضى 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المستهلكين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الالتزام بتسديد الالتزامات في مواعيدها.</a:t>
            </a:r>
            <a:endParaRPr lang="ar-SA" altLang="en-US" sz="26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تحقيق عائد 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استثماري مقبول.</a:t>
            </a:r>
            <a:endParaRPr lang="ar-JO" altLang="en-US" sz="26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مرحلة جيدة لل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حصول على ال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تمويل المصرفي و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في ظل 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خبرات جيدة لدى صاحب/ أوالشركاء في المشروع</a:t>
            </a:r>
            <a:r>
              <a:rPr lang="ar-SA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وتوفر البيانات المطلوبة</a:t>
            </a: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.</a:t>
            </a:r>
          </a:p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JO" altLang="en-US" sz="26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ar-SA" sz="2800" b="1" smtClean="0">
                <a:solidFill>
                  <a:prstClr val="black"/>
                </a:solidFill>
                <a:ea typeface="+mn-ea"/>
              </a:rPr>
              <a:t>مخاطر المشاريع الجديدة</a:t>
            </a:r>
            <a:endParaRPr lang="en-US" sz="28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ar-J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أولوية معالجة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0113" y="1825625"/>
            <a:ext cx="9183687" cy="4351338"/>
          </a:xfrm>
        </p:spPr>
        <p:txBody>
          <a:bodyPr/>
          <a:lstStyle/>
          <a:p>
            <a:pPr algn="r" rtl="1" eaLnBrk="1" hangingPunct="1"/>
            <a:r>
              <a:rPr lang="ar-SA" altLang="en-US" dirty="0" smtClean="0">
                <a:latin typeface="Arial" panose="020B0604020202020204" pitchFamily="34" charset="0"/>
                <a:ea typeface="Majalla UI"/>
                <a:cs typeface="Arial" panose="020B0604020202020204" pitchFamily="34" charset="0"/>
              </a:rPr>
              <a:t>يتم تبويب المخاطر حسب </a:t>
            </a:r>
            <a:r>
              <a:rPr lang="ar-BH" altLang="en-US" dirty="0" smtClean="0">
                <a:latin typeface="Arial" panose="020B0604020202020204" pitchFamily="34" charset="0"/>
                <a:ea typeface="Majalla UI"/>
                <a:cs typeface="Arial" panose="020B0604020202020204" pitchFamily="34" charset="0"/>
              </a:rPr>
              <a:t>أ</a:t>
            </a:r>
            <a:r>
              <a:rPr lang="ar-SA" altLang="en-US" dirty="0" smtClean="0">
                <a:latin typeface="Arial" panose="020B0604020202020204" pitchFamily="34" charset="0"/>
                <a:ea typeface="Majalla UI"/>
                <a:cs typeface="Arial" panose="020B0604020202020204" pitchFamily="34" charset="0"/>
              </a:rPr>
              <a:t>ولوية معالجتها من خلال المحددين التاليين:</a:t>
            </a:r>
          </a:p>
          <a:p>
            <a:pPr algn="r" rtl="1" eaLnBrk="1" hangingPunct="1"/>
            <a:r>
              <a:rPr lang="ar-SA" altLang="en-US" dirty="0" smtClean="0">
                <a:solidFill>
                  <a:schemeClr val="accent1"/>
                </a:solidFill>
                <a:latin typeface="Arial" panose="020B0604020202020204" pitchFamily="34" charset="0"/>
                <a:ea typeface="Majalla UI"/>
                <a:cs typeface="Arial" panose="020B0604020202020204" pitchFamily="34" charset="0"/>
              </a:rPr>
              <a:t> درجة التكرار.</a:t>
            </a:r>
          </a:p>
          <a:p>
            <a:pPr algn="r" rtl="1" eaLnBrk="1" hangingPunct="1"/>
            <a:r>
              <a:rPr lang="ar-SA" altLang="en-US" dirty="0" smtClean="0">
                <a:solidFill>
                  <a:srgbClr val="C00000"/>
                </a:solidFill>
                <a:latin typeface="Arial" panose="020B0604020202020204" pitchFamily="34" charset="0"/>
                <a:ea typeface="Majalla UI"/>
                <a:cs typeface="Arial" panose="020B0604020202020204" pitchFamily="34" charset="0"/>
              </a:rPr>
              <a:t>درجة الخطورة.</a:t>
            </a:r>
            <a:endParaRPr lang="en-U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V="1">
            <a:off x="2636982" y="2994891"/>
            <a:ext cx="0" cy="30480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ClrTx/>
              <a:buFontTx/>
              <a:buNone/>
              <a:defRPr/>
            </a:pPr>
            <a:endParaRPr lang="en-US" sz="1800" kern="120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36982" y="6042891"/>
            <a:ext cx="532859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ClrTx/>
              <a:buFontTx/>
              <a:buNone/>
              <a:defRPr/>
            </a:pPr>
            <a:endParaRPr lang="en-US" sz="1800" kern="120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5121276" y="3269525"/>
            <a:ext cx="0" cy="26670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defRPr/>
            </a:pPr>
            <a:endParaRPr lang="en-US" sz="1800" kern="120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2636982" y="4574308"/>
            <a:ext cx="4678218" cy="692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defRPr/>
            </a:pPr>
            <a:endParaRPr lang="en-US" sz="1800" kern="120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2" name="Heptagon 11"/>
          <p:cNvSpPr/>
          <p:nvPr/>
        </p:nvSpPr>
        <p:spPr>
          <a:xfrm>
            <a:off x="4439275" y="3928886"/>
            <a:ext cx="606334" cy="586508"/>
          </a:xfrm>
          <a:prstGeom prst="heptagon">
            <a:avLst/>
          </a:prstGeom>
          <a:solidFill>
            <a:srgbClr val="EC513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b="1" dirty="0" smtClean="0">
                <a:solidFill>
                  <a:schemeClr val="tx1"/>
                </a:solidFill>
              </a:rPr>
              <a:t>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5" name="Heptagon 14"/>
          <p:cNvSpPr/>
          <p:nvPr/>
        </p:nvSpPr>
        <p:spPr>
          <a:xfrm>
            <a:off x="4439275" y="4650330"/>
            <a:ext cx="631968" cy="539201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b="1" dirty="0" smtClean="0">
                <a:solidFill>
                  <a:schemeClr val="tx1"/>
                </a:solidFill>
              </a:rPr>
              <a:t>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5272611" y="4603025"/>
            <a:ext cx="606334" cy="586508"/>
          </a:xfrm>
          <a:prstGeom prst="heptagon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b="1" dirty="0" smtClean="0">
                <a:solidFill>
                  <a:schemeClr val="tx1"/>
                </a:solidFill>
              </a:rPr>
              <a:t>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Heptagon 16"/>
          <p:cNvSpPr/>
          <p:nvPr/>
        </p:nvSpPr>
        <p:spPr>
          <a:xfrm>
            <a:off x="5272611" y="3918527"/>
            <a:ext cx="606334" cy="586508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800" b="1" dirty="0" smtClean="0">
                <a:solidFill>
                  <a:schemeClr val="tx1"/>
                </a:solidFill>
              </a:rPr>
              <a:t>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5927725" y="4933403"/>
            <a:ext cx="1387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buClrTx/>
              <a:buFontTx/>
              <a:buNone/>
              <a:defRPr/>
            </a:pPr>
            <a:r>
              <a:rPr lang="ar-SA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  <a:t>تكرار مرتفع خطر منخفض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5931886" y="3538141"/>
            <a:ext cx="1387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buClrTx/>
              <a:buFontTx/>
              <a:buNone/>
              <a:defRPr/>
            </a:pPr>
            <a:r>
              <a:rPr lang="ar-SA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  <a:t>تكرار عالي خطر عالي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2695093" y="3453873"/>
            <a:ext cx="1387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buClrTx/>
              <a:buFontTx/>
              <a:buNone/>
              <a:defRPr/>
            </a:pPr>
            <a:r>
              <a:rPr lang="ar-SA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  <a:t>خطر عالي تكرار منخفض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747554" y="4866367"/>
            <a:ext cx="1387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buClrTx/>
              <a:buFontTx/>
              <a:buNone/>
              <a:defRPr/>
            </a:pPr>
            <a:r>
              <a:rPr lang="ar-SA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  <a:t>خطر مرتفع تكرار منخفض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 rot="16200000">
            <a:off x="1307231" y="4378695"/>
            <a:ext cx="138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buClrTx/>
              <a:buFontTx/>
              <a:buNone/>
              <a:defRPr/>
            </a:pPr>
            <a:r>
              <a:rPr lang="ar-SA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الخطورة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491470" y="6095194"/>
            <a:ext cx="138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buClrTx/>
              <a:buFontTx/>
              <a:buNone/>
              <a:defRPr/>
            </a:pPr>
            <a:r>
              <a:rPr lang="ar-SA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التكرار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0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707420" cy="4351338"/>
          </a:xfrm>
        </p:spPr>
        <p:txBody>
          <a:bodyPr/>
          <a:lstStyle/>
          <a:p>
            <a:pPr lvl="0" indent="-32004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30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يجب </a:t>
            </a:r>
            <a:r>
              <a:rPr lang="ar-SA" sz="25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التركيز أولا: على المخاطر المتوقعة الأكثر حدوثا وتكرارا والاكتر خطورة, فهي المخاطر التي  سيكون لها الأثر الأكبر المباشر على المشروع من الناحية المادية والانتاجية</a:t>
            </a:r>
            <a:r>
              <a:rPr lang="en-US" sz="25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5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lvl="0" indent="-32004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500" b="1" u="sng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المخاطر يمكن تحديدها من خلال الاستعانة ب:</a:t>
            </a:r>
            <a:endParaRPr lang="en-US" sz="2500" b="1" u="sng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40" lvl="0" indent="-320040" algn="justLow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العاملين في المشروع بالدرجة الاولى.</a:t>
            </a:r>
          </a:p>
          <a:p>
            <a:pPr marL="320040" lvl="0" indent="-320040" algn="justLow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 من خلال أصحاب التجربة في اقامة المشاريع .</a:t>
            </a:r>
          </a:p>
          <a:p>
            <a:pPr marL="320040" lvl="0" indent="-320040" algn="justLow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الخبراء المختصين في مجال المخاطر ولديهم الدراية الكافية لمثل هذه المخاطر.</a:t>
            </a:r>
          </a:p>
          <a:p>
            <a:pPr marL="0" lvl="0" indent="0" algn="justLow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( بحيث يتم تصنيف مدى إمكانية تكرارها</a:t>
            </a:r>
            <a:r>
              <a:rPr lang="ar-BH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BH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أ</a:t>
            </a:r>
            <a:r>
              <a:rPr lang="ar-SA" sz="25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هميتها وخطورتها على المشروع وفحص الاثر الناتج عنها )</a:t>
            </a:r>
            <a:endParaRPr lang="en-US" sz="25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marL="114300" indent="0" algn="justLow">
              <a:buNone/>
            </a:pPr>
            <a:endParaRPr lang="en-US" sz="25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JO" dirty="0">
                <a:solidFill>
                  <a:prstClr val="black"/>
                </a:solidFill>
              </a:rPr>
              <a:t>أولوية معالجة المخاطر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JO" b="1" u="sng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إدارة المخاطر:</a:t>
            </a:r>
          </a:p>
          <a:p>
            <a:pPr lvl="0" indent="-32004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إدارة المخاطر هي عملية مستمرة يشترك في كافة العاملين لتحديد وقياس وضبط المخاطر والتقليل من </a:t>
            </a:r>
            <a:r>
              <a:rPr lang="ar-BH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</a:t>
            </a: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ثارها أو الخسائر الناجمة عنها، ويضاف الى ذلك حسن إدارتها بما يضمن تجنيب المنشأة/المشروع التعرض للخسائر المحتملة .</a:t>
            </a: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anose="05000000000000000000" pitchFamily="2" charset="2"/>
              <a:buChar char="q"/>
            </a:pPr>
            <a:endParaRPr lang="ar-JO" sz="29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JO" dirty="0" smtClean="0">
                <a:solidFill>
                  <a:schemeClr val="tx1"/>
                </a:solidFill>
                <a:cs typeface="+mn-cs"/>
              </a:rPr>
              <a:t>إ</a:t>
            </a:r>
            <a:r>
              <a:rPr kumimoji="0" lang="ar-J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دارة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9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873" y="2459504"/>
            <a:ext cx="8913091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4000" kern="1200" cap="all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  <a:sym typeface="Calibri"/>
              </a:rPr>
              <a:t> ادارة المخاطر</a:t>
            </a:r>
            <a:r>
              <a:rPr lang="en-US" sz="4000" kern="1200" cap="all" dirty="0">
                <a:solidFill>
                  <a:prstClr val="black"/>
                </a:solidFill>
                <a:latin typeface="Tw Cen MT"/>
                <a:ea typeface="+mj-ea"/>
                <a:cs typeface="Calibri"/>
                <a:sym typeface="Calibri"/>
              </a:rPr>
              <a:t/>
            </a:r>
            <a:br>
              <a:rPr lang="en-US" sz="4000" kern="1200" cap="all" dirty="0">
                <a:solidFill>
                  <a:prstClr val="black"/>
                </a:solidFill>
                <a:latin typeface="Tw Cen MT"/>
                <a:ea typeface="+mj-ea"/>
                <a:cs typeface="Calibri"/>
                <a:sym typeface="Calibri"/>
              </a:rPr>
            </a:br>
            <a:r>
              <a:rPr lang="ar-BH" sz="4000" kern="1200" cap="all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  <a:sym typeface="Calibri"/>
              </a:rPr>
              <a:t>اعداد علي شكري</a:t>
            </a:r>
            <a:br>
              <a:rPr lang="ar-BH" sz="4000" kern="1200" cap="all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  <a:sym typeface="Calibri"/>
              </a:rPr>
            </a:br>
            <a:r>
              <a:rPr lang="ar-BH" sz="4000" kern="1200" cap="all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  <a:sym typeface="Calibri"/>
              </a:rPr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544" y="365125"/>
            <a:ext cx="9183255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dirty="0" smtClean="0"/>
              <a:t>ادارة المخاطر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13716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b="1" u="sng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الواجبات</a:t>
            </a:r>
            <a:r>
              <a:rPr lang="ar-BH" sz="3200" b="1" u="sng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3200" b="1" u="sng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الرئيسية لإدارة المخاطر:</a:t>
            </a:r>
          </a:p>
          <a:p>
            <a:pPr lvl="0" indent="-32004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-32004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الوقاية من المخاطر المحتملة قدر الامكان.</a:t>
            </a: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-32004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الاكتشاف المبكر للمشاكل حال وقوعها</a:t>
            </a:r>
            <a:r>
              <a:rPr lang="en-US" sz="3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SA" sz="320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3200" kern="1200" dirty="0">
                <a:solidFill>
                  <a:prstClr val="black"/>
                </a:solidFill>
                <a:latin typeface="Tw Cen MT"/>
                <a:ea typeface="Times New Roman" panose="02020603050405020304" pitchFamily="18" charset="0"/>
                <a:cs typeface="Arial" panose="020B0604020202020204" pitchFamily="34" charset="0"/>
              </a:rPr>
              <a:t>العمل الجاد والفعلي على تصويب وحل هذه المشاكل.</a:t>
            </a:r>
            <a:endParaRPr 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008313" y="1825625"/>
            <a:ext cx="9183687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63582620"/>
              </p:ext>
            </p:extLst>
          </p:nvPr>
        </p:nvGraphicFramePr>
        <p:xfrm>
          <a:off x="1831181" y="2137783"/>
          <a:ext cx="8529637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تأثير المخاطر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en-US" sz="2900" kern="1200" dirty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-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المحافظة على اصول</a:t>
            </a: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ومعدات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المشروع وحمايتها من الضرر.</a:t>
            </a:r>
          </a:p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-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تقاس نجاح المشاريع واستمرارها ونموها من خلال قدرتها للتعامل مع المخاطر والعمل على الحد منها قدر الامكان.</a:t>
            </a:r>
          </a:p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-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اجراءات </a:t>
            </a: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المشروع الناجحة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تعتمد على تحديد المخاطر المتوقعة  وتشديد الرقابة عليها للحد منها.</a:t>
            </a:r>
          </a:p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-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تطور الانظمة و</a:t>
            </a:r>
            <a:r>
              <a:rPr lang="ar-SA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التكنولوجيا</a:t>
            </a:r>
            <a:r>
              <a:rPr lang="ar-JO" sz="2900" kern="1200" dirty="0">
                <a:solidFill>
                  <a:prstClr val="black"/>
                </a:solidFill>
                <a:latin typeface="Tw Cen MT"/>
                <a:ea typeface="+mn-ea"/>
                <a:cs typeface="Arial" panose="020B0604020202020204" pitchFamily="34" charset="0"/>
              </a:rPr>
              <a:t> زادت من الحاجة لادارة المخاطر الناتجة عنها.</a:t>
            </a: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ar-JO" sz="2900" kern="1200" dirty="0">
              <a:solidFill>
                <a:prstClr val="black"/>
              </a:solidFill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أهمية ادارة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7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4"/>
            <a:ext cx="9183256" cy="4732193"/>
          </a:xfrm>
        </p:spPr>
        <p:txBody>
          <a:bodyPr/>
          <a:lstStyle/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b="1" u="sng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أ-تحديد المخاطر</a:t>
            </a:r>
            <a:r>
              <a:rPr lang="ar-SA" sz="24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تعتبر الخطوة الأولى في ادارة المخاطر هي تحديد / توقع المخاطر التي سيتعرض لها المشروع.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b="1" u="sng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ب) قياس المخاطر: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7345" lvl="0" indent="-347345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هنالك ثلاثة محددات لعملية قياس المخاطر: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</a:t>
            </a:r>
            <a:r>
              <a:rPr lang="ar-SA" sz="2400" kern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احتمالية حدوث الخطر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 المدة المتوقعة لتعرض المشروع لحادث خطير.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</a:t>
            </a:r>
            <a:r>
              <a:rPr lang="ar-SA" sz="2400" kern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حجم الخطر المتوقع.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justLow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None/>
            </a:pPr>
            <a:r>
              <a:rPr lang="ar-SA" sz="2400" b="1" u="sng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ج) ضبط/تخفيض المخاطر:</a:t>
            </a: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lvl="0" indent="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None/>
            </a:pPr>
            <a:r>
              <a:rPr lang="ar-SA" sz="2400" kern="1200" dirty="0">
                <a:solidFill>
                  <a:srgbClr val="000000"/>
                </a:solidFill>
                <a:latin typeface="Tw Cen MT"/>
                <a:ea typeface="+mn-ea"/>
                <a:cs typeface="Arial" panose="020B0604020202020204" pitchFamily="34" charset="0"/>
              </a:rPr>
              <a:t>    بعد تحديد وقياس المخاطر يتم وضع اجراءات رقابية مناسبة لضبط هذه المخاطر أو لتجنبها أو لتخفيض الخسائر المحتملة.</a:t>
            </a:r>
            <a:endParaRPr lang="en-US" sz="24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0" indent="-32004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خطوات قياس وادارة </a:t>
            </a:r>
            <a:r>
              <a:rPr lang="ar-SA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المخاطر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1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342900" lvl="0" algn="r" rtl="1" fontAlgn="base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-"/>
            </a:pP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الانشطة الخطرة يتوجب التخلص منها واستبعادها.</a:t>
            </a: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algn="r" rtl="1" fontAlgn="base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-"/>
            </a:pP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مخاطر يمكن تحويلها لطرف </a:t>
            </a:r>
            <a:r>
              <a:rPr lang="ar-SA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أ</a:t>
            </a: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خر</a:t>
            </a:r>
            <a:r>
              <a:rPr lang="ar-SA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وتقليل </a:t>
            </a:r>
            <a:r>
              <a:rPr lang="ar-SA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أ</a:t>
            </a: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ثرها.</a:t>
            </a: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algn="r" rtl="1" fontAlgn="base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-"/>
            </a:pPr>
            <a:r>
              <a:rPr lang="ar-SY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مخاطر قائمة/ناتجة من عمل المشروع لابد من التعامل لتصبح للحد المقبول</a:t>
            </a:r>
            <a:r>
              <a:rPr lang="ar-SA" sz="3200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(قبول المخاطر)</a:t>
            </a:r>
            <a:endParaRPr lang="en-US" sz="1400" kern="1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algn="r" rtl="1" fontAlgn="base">
              <a:lnSpc>
                <a:spcPct val="100000"/>
              </a:lnSpc>
              <a:spcBef>
                <a:spcPts val="480"/>
              </a:spcBef>
              <a:buClr>
                <a:srgbClr val="DD8047"/>
              </a:buClr>
              <a:buSzPct val="60000"/>
              <a:buFont typeface="Arial" panose="020B0604020202020204" pitchFamily="34" charset="0"/>
              <a:buChar char="-"/>
            </a:pPr>
            <a:r>
              <a:rPr lang="ar-SA" sz="32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استخدام أسلوب التحوط من خلال التأمين مقابل المخاطر واستخدام أسلوب  الحصول على الخدمات أو الاسناد الخارجي (ان لزم الامر).</a:t>
            </a:r>
            <a:endParaRPr lang="en-US" sz="1600" kern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9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marL="114300" indent="0" algn="r" rtl="1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أسس إدارة المخاطر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lvl="0" indent="-32004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لقد اصبحت المخاطر ذات اهتمام عالمي للحفاظ على منظمومة الاقتصاد العالمي وعدم تعرضه لازمات مستقبلية.</a:t>
            </a:r>
            <a:endParaRPr lang="ar-BH" sz="2700" kern="1200" dirty="0">
              <a:solidFill>
                <a:srgbClr val="31313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-32004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يتم اصدار التعليمات من مؤسسات دولية وجهات رقابية للتقليل من المخاطر والحد منها في حال التعامل مع المشاريع وتمويلها من قبل مؤسسات الإقراض.</a:t>
            </a:r>
            <a:endParaRPr lang="ar-BH" sz="2700" kern="1200" dirty="0">
              <a:solidFill>
                <a:srgbClr val="31313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94360" lvl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مقررات لجنة بازل التي أسست بواسطة محافظي البنوك المركزية لعشر دول صناعية كبرى في عام 1974في مدينة بازل في السويسرية ، </a:t>
            </a:r>
            <a:r>
              <a:rPr lang="ar-BH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تصدر</a:t>
            </a: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عن اللجنة  المعايير والتعليمات الإشرافية  لأفضل الممارسات  </a:t>
            </a:r>
            <a:endParaRPr lang="ar-BH" sz="2700" kern="1200" dirty="0">
              <a:solidFill>
                <a:srgbClr val="31313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94360" lvl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تقوم السلطات الرقابية في كل بلد بوضع الإجراءات لتطبيق ما يتلائم من</a:t>
            </a:r>
            <a:r>
              <a:rPr lang="ar-BH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التوجهات الدولية </a:t>
            </a:r>
            <a:r>
              <a:rPr lang="ar-SA" sz="27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مع الأنظمة المحلية المالية والمصرفية.</a:t>
            </a:r>
            <a:endParaRPr lang="en-US" sz="15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5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sz="2500" b="1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التوجهات والممارسات الفضلى </a:t>
            </a:r>
            <a:r>
              <a:rPr lang="ar-SA" sz="2500" b="1" dirty="0" smtClean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لإدارة </a:t>
            </a:r>
            <a:r>
              <a:rPr lang="ar-SA" sz="2500" b="1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المخاطر عالميا ومحليا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351338"/>
          </a:xfrm>
        </p:spPr>
        <p:txBody>
          <a:bodyPr/>
          <a:lstStyle/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للتخفيف من أثار مخاطر تمويل المشاريع وخاصة الجديدة منها، تقوم هذه المؤسسات:</a:t>
            </a:r>
            <a:endParaRPr lang="en-US" sz="32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بتقييم المشروع والمخاطر المحيطة به ومدى القبول بها من حيث القدرة للسيطرة على نتائجها.</a:t>
            </a:r>
            <a:endParaRPr lang="en-US" sz="32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التحقق من واقعية دراسة الجدوى الاقتصادية للمشروع وامكانية التنفيذ من الناحية الفنية والعملية ومطابقة الاسعار الفعلية.</a:t>
            </a:r>
            <a:endParaRPr lang="en-US" sz="32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زيارة المشروع والحصول على تقارير دورية عن انجاز مراحل المشروع بحسب ما هو مخطط له.</a:t>
            </a:r>
            <a:endParaRPr lang="en-US" sz="32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200" kern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solidFill>
                  <a:schemeClr val="tx1"/>
                </a:solidFill>
                <a:ea typeface="Times New Roman" panose="02020603050405020304" pitchFamily="18" charset="0"/>
                <a:cs typeface="+mn-cs"/>
              </a:rPr>
              <a:t>اجراءات </a:t>
            </a:r>
            <a:r>
              <a:rPr lang="ar-SA" sz="28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+mn-cs"/>
              </a:rPr>
              <a:t>مؤسسات الإقراض </a:t>
            </a:r>
            <a:r>
              <a:rPr lang="ar-SA" sz="2800" b="1" dirty="0">
                <a:solidFill>
                  <a:schemeClr val="tx1"/>
                </a:solidFill>
                <a:ea typeface="Times New Roman" panose="02020603050405020304" pitchFamily="18" charset="0"/>
                <a:cs typeface="+mn-cs"/>
              </a:rPr>
              <a:t>للتخفيف من مخاطر تمويل المشاريع</a:t>
            </a:r>
            <a:endParaRPr lang="en-US" sz="2800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5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اجراءات 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مؤسسات الإقراض </a:t>
            </a:r>
            <a:r>
              <a:rPr lang="ar-SA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للتخفيف من مخاطر تمويل المشاريع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2170113" y="1825625"/>
            <a:ext cx="9183687" cy="4351338"/>
          </a:xfrm>
        </p:spPr>
        <p:txBody>
          <a:bodyPr>
            <a:normAutofit/>
          </a:bodyPr>
          <a:lstStyle/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ar-SA" sz="3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 طلب معززات الصرف (الاتفاقيات/الفواتير/نسخة من المصروفات/صور عن الشيكات الصادرة/عروض الاسعار/ تقرير فني من </a:t>
            </a:r>
            <a:r>
              <a:rPr lang="ar-SA" sz="3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المختص)</a:t>
            </a:r>
            <a:r>
              <a:rPr lang="ar-BH" sz="3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ar-SA" sz="3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 التمويل بناء على الإنجاز بالموعد أو بناءً على التوسع في </a:t>
            </a:r>
            <a:r>
              <a:rPr lang="ar-SA" sz="3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النشاط</a:t>
            </a:r>
            <a:r>
              <a:rPr lang="ar-BH" sz="3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32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3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" lvl="0" indent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ar-SA" sz="3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6-فحص قدرة المقترض على تجاوز العقبات والتحوط للمخاطر المتعلقة بمشروعه، من خلال ايجاد البدائل وتوفير التمويل اللازم الاحتياطي لمثل هذه الظروف                          </a:t>
            </a:r>
          </a:p>
          <a:p>
            <a:pPr algn="r" rt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SA" sz="2800" b="1" dirty="0">
                <a:solidFill>
                  <a:srgbClr val="313131"/>
                </a:solidFill>
                <a:ea typeface="Times New Roman" panose="02020603050405020304" pitchFamily="18" charset="0"/>
                <a:cs typeface="+mn-cs"/>
              </a:rPr>
              <a:t>الخطوات العملية للتغلب على المخاطر المحيطة ببيئة العمل للمشاريع </a:t>
            </a:r>
            <a:endParaRPr lang="en-US" b="1" dirty="0"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2170113" y="1825625"/>
            <a:ext cx="9183687" cy="4351338"/>
          </a:xfrm>
        </p:spPr>
        <p:txBody>
          <a:bodyPr>
            <a:noAutofit/>
          </a:bodyPr>
          <a:lstStyle/>
          <a:p>
            <a:pPr lvl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إن الطريقة الفضلى والآمنة للتعامل مع هذه المخاطر هي تجنب الأنشطة الخطرة قدر الإمكان وغير المضمونة النتائج.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تشديد إجراءات الرقابة والمتابعة على عمليات الإنتاج 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توثيق المعيقات والمخاطر التي تعيق العمل لتسهيل اجراءات المتابعة.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التعاقد مع أطراف مختصة في التعامل مع المخاطر المتوقعة، كشركات التأمين، والشركات التي تقدم خدمات الصيانة الدورية لتقليل الخسائر والحصول على التعويضات في حالات </a:t>
            </a:r>
            <a:r>
              <a:rPr lang="ar-SA" sz="2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الحوادث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الحصول على رأي الخبراء واستشارتهم في الامور الفنية  واعداد دراسات الجدوى الاقتصادية.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b="1" dirty="0" smtClean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خطوات التغلب </a:t>
            </a:r>
            <a:r>
              <a:rPr lang="ar-SA" sz="3600" b="1" dirty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على مخاطر اقامة المشاريع </a:t>
            </a:r>
            <a:r>
              <a:rPr lang="ar-SA" sz="3600" b="1" dirty="0" smtClean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الجديدة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2170113" y="1825625"/>
            <a:ext cx="9183687" cy="4351338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-للتغلب على مخاطر ومعيقات إقامة مشاريع جديدة لابد من القيام بالخطوات التالية لتخفيض المخاطر المتنوعة للحد المقبول: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تحسين </a:t>
            </a: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المهارات والقدرات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لأصحاب </a:t>
            </a: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المشاريع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الجديدة.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</a:t>
            </a: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فكرة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المشروع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الأولية قبل البدء بالمشروع.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تقدير تكاليف انشاء المشروع.</a:t>
            </a:r>
          </a:p>
          <a:p>
            <a:pPr algn="r" rtl="1"/>
            <a:r>
              <a:rPr lang="ar-B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تحديد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عوامل اختيار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المعدات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والماكنات.</a:t>
            </a:r>
          </a:p>
          <a:p>
            <a:pPr algn="r" rtl="1"/>
            <a:r>
              <a:rPr lang="ar-BH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وضع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ألية لخفض </a:t>
            </a: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استهلاك عناصر الإنتاج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دراسة السوق والمنافسين.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توصيف المنتج وتحديد السعر.</a:t>
            </a:r>
          </a:p>
          <a:p>
            <a:pPr algn="r" rtl="1"/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مؤثرات اختيار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مكان</a:t>
            </a: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إقامة المشروع.</a:t>
            </a:r>
          </a:p>
          <a:p>
            <a:pPr algn="r" rtl="1"/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اعداد دراسة  جدوى اقتصادية مكتملة للمشروع.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7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544" y="365125"/>
            <a:ext cx="9503810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kern="1200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</a:rPr>
              <a:t>ادارة المخاطر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725892" cy="4907684"/>
          </a:xfrm>
        </p:spPr>
        <p:txBody>
          <a:bodyPr/>
          <a:lstStyle/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BH" sz="3000" b="1" u="sng" kern="1200" dirty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المحتويات:</a:t>
            </a: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BH" sz="3000" b="1" kern="1200" dirty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</a:t>
            </a: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مفهوم المخاطر واثرها على النشاط.</a:t>
            </a:r>
            <a:endParaRPr lang="en-US" sz="30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en-US" sz="3000" kern="1200" dirty="0">
                <a:solidFill>
                  <a:srgbClr val="3131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انواع المخاطر المحيطة بالمشاريع الصغيرة والمتوسطة. </a:t>
            </a: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000" kern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3-تحديد اولوية معالجة المخاطر </a:t>
            </a:r>
            <a:r>
              <a:rPr lang="ar-SA" sz="3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للمشاريع.</a:t>
            </a:r>
            <a:endParaRPr lang="ar-SA" sz="30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4-اهمية ادارة المخاطر للمشاريع والتحوط لها.</a:t>
            </a:r>
            <a:endParaRPr lang="en-US" sz="30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buClr>
                <a:srgbClr val="DD8047"/>
              </a:buClr>
              <a:buSzPct val="60000"/>
              <a:buNone/>
            </a:pP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5-لمحة عن الممارسات الفضلى المعتمدة لادارة المخاطر لدى مؤسسات </a:t>
            </a:r>
            <a:r>
              <a:rPr lang="ar-SA" sz="3000" kern="1200" dirty="0" smtClean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الاقراض </a:t>
            </a: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والتي قد تحد من تمويل المشاريع في ظل وجود مثل هذة المخاطر.</a:t>
            </a:r>
            <a:endParaRPr lang="en-US" sz="30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DD8047"/>
              </a:buClr>
              <a:buSzPct val="60000"/>
              <a:buNone/>
            </a:pPr>
            <a:r>
              <a:rPr lang="ar-SA" sz="3000" kern="1200" dirty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6-الخطوات العملية للتغلب على المخاطر المحيطة ببيئة العمل للمشاريع وخاصة </a:t>
            </a:r>
            <a:r>
              <a:rPr lang="ar-SA" sz="3000" kern="1200" dirty="0" smtClean="0">
                <a:solidFill>
                  <a:srgbClr val="31313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الجديدة.</a:t>
            </a:r>
            <a:endParaRPr lang="en-US" sz="3000" kern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40" lvl="0" indent="-320040" algn="r" rtl="1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500" kern="12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6036" y="1690688"/>
            <a:ext cx="9007764" cy="538933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29164" y="365125"/>
            <a:ext cx="8924636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مكونات دراسة </a:t>
            </a:r>
            <a:r>
              <a:rPr lang="ar-SA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الجدوى </a:t>
            </a:r>
            <a:r>
              <a:rPr lang="ar-SA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الاقتصادية للمشروع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185" y="1"/>
            <a:ext cx="10039815" cy="624468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66794"/>
              </p:ext>
            </p:extLst>
          </p:nvPr>
        </p:nvGraphicFramePr>
        <p:xfrm>
          <a:off x="2747554" y="5302688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0768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SHUKRI 2022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87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544" y="365125"/>
            <a:ext cx="9183255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JO" sz="3600" b="1" kern="1200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</a:rPr>
              <a:t>المخاطر</a:t>
            </a:r>
            <a:r>
              <a:rPr lang="ar-SA" sz="3600" b="1" kern="1200" dirty="0">
                <a:solidFill>
                  <a:prstClr val="black"/>
                </a:solidFill>
                <a:latin typeface="Tw Cen MT"/>
                <a:ea typeface="+mj-ea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70113" y="1825625"/>
            <a:ext cx="9183687" cy="323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Low" rtl="1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ar-SY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احتمال حدوث فشل أو ضرر في عمل المنشأة أو حصول خسائر مالية مباشرة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غير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متوقعة وغير مخطط لها و/أو تذبذب في الإيراد المتوقع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من استثمار في مشروع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أو نشاط معين،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وفي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حال عدم التمكن من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السيطرة على هذه الاحداث وعلى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آثارها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 تؤدي إلى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تعثر </a:t>
            </a:r>
            <a:r>
              <a:rPr lang="ar-SA" altLang="en-US" sz="3600" kern="0" dirty="0" smtClean="0">
                <a:solidFill>
                  <a:srgbClr val="000000"/>
                </a:solidFill>
                <a:latin typeface="Monotype Corsiva"/>
                <a:cs typeface="+mn-cs"/>
              </a:rPr>
              <a:t>المشروع </a:t>
            </a:r>
            <a:r>
              <a:rPr lang="ar-SA" altLang="en-US" sz="3600" kern="0" dirty="0">
                <a:solidFill>
                  <a:srgbClr val="000000"/>
                </a:solidFill>
                <a:latin typeface="Monotype Corsiva"/>
                <a:cs typeface="+mn-cs"/>
              </a:rPr>
              <a:t>أو إفلاسه</a:t>
            </a:r>
            <a:endParaRPr lang="en-US" altLang="en-US" sz="3600" kern="0" dirty="0">
              <a:solidFill>
                <a:srgbClr val="000000"/>
              </a:solidFill>
              <a:latin typeface="Monotype Corsiva"/>
              <a:cs typeface="+mn-cs"/>
            </a:endParaRPr>
          </a:p>
          <a:p>
            <a:pPr marL="342900" lvl="0" indent="-342900" algn="r" rtl="1"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kern="0" dirty="0">
              <a:solidFill>
                <a:srgbClr val="000000"/>
              </a:solidFill>
              <a:latin typeface="Monotype Corsiv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ctr" rtl="1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JO" sz="3600" b="1" dirty="0">
                <a:solidFill>
                  <a:prstClr val="black"/>
                </a:solidFill>
                <a:ea typeface="+mn-ea"/>
                <a:cs typeface="+mn-cs"/>
              </a:rPr>
              <a:t>المخاطر</a:t>
            </a:r>
            <a:r>
              <a:rPr lang="ar-SA" sz="3600" b="1" dirty="0">
                <a:solidFill>
                  <a:prstClr val="black"/>
                </a:solidFill>
                <a:ea typeface="+mn-ea"/>
                <a:cs typeface="+mn-cs"/>
              </a:rPr>
              <a:t> وأثرها على </a:t>
            </a:r>
            <a:r>
              <a:rPr lang="ar-SA" sz="3600" b="1" dirty="0" smtClean="0">
                <a:solidFill>
                  <a:prstClr val="black"/>
                </a:solidFill>
                <a:ea typeface="+mn-ea"/>
                <a:cs typeface="+mn-cs"/>
              </a:rPr>
              <a:t>النشاط</a:t>
            </a:r>
            <a:endParaRPr lang="ar-JO" sz="36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2170113" y="1825625"/>
            <a:ext cx="9183687" cy="4351338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n-cs"/>
              </a:rPr>
              <a:t>في حال</a:t>
            </a:r>
            <a:r>
              <a:rPr lang="ar-JO" dirty="0" smtClean="0">
                <a:cs typeface="+mn-cs"/>
              </a:rPr>
              <a:t> حدوث فشل أو ضررفي عمل الم</a:t>
            </a:r>
            <a:r>
              <a:rPr lang="ar-BH" dirty="0" smtClean="0">
                <a:cs typeface="+mn-cs"/>
              </a:rPr>
              <a:t>نشأة</a:t>
            </a:r>
            <a:r>
              <a:rPr lang="ar-JO" dirty="0" smtClean="0">
                <a:cs typeface="+mn-cs"/>
              </a:rPr>
              <a:t> ونتائج </a:t>
            </a:r>
            <a:r>
              <a:rPr lang="ar-SA" dirty="0">
                <a:cs typeface="+mn-cs"/>
              </a:rPr>
              <a:t>أ</a:t>
            </a:r>
            <a:r>
              <a:rPr lang="ar-JO" dirty="0" smtClean="0">
                <a:cs typeface="+mn-cs"/>
              </a:rPr>
              <a:t>عمال</a:t>
            </a:r>
            <a:r>
              <a:rPr lang="ar-BH" dirty="0" smtClean="0">
                <a:cs typeface="+mn-cs"/>
              </a:rPr>
              <a:t>ها</a:t>
            </a:r>
            <a:r>
              <a:rPr lang="ar-JO" dirty="0" smtClean="0">
                <a:cs typeface="+mn-cs"/>
              </a:rPr>
              <a:t> </a:t>
            </a:r>
            <a:r>
              <a:rPr lang="ar-SA" dirty="0" smtClean="0">
                <a:cs typeface="+mn-cs"/>
              </a:rPr>
              <a:t> بالتالي المنشأة  تحقق</a:t>
            </a:r>
            <a:r>
              <a:rPr lang="ar-JO" dirty="0" smtClean="0">
                <a:cs typeface="+mn-cs"/>
              </a:rPr>
              <a:t> خسائر مالية مباشرة</a:t>
            </a:r>
            <a:r>
              <a:rPr lang="ar-SA" dirty="0" smtClean="0">
                <a:cs typeface="+mn-cs"/>
              </a:rPr>
              <a:t> غير متوقعة</a:t>
            </a:r>
            <a:r>
              <a:rPr lang="ar-JO" dirty="0" smtClean="0">
                <a:cs typeface="+mn-cs"/>
              </a:rPr>
              <a:t> في المشروع.</a:t>
            </a:r>
          </a:p>
          <a:p>
            <a:pPr algn="r" rtl="1"/>
            <a:r>
              <a:rPr lang="ar-JO" dirty="0">
                <a:solidFill>
                  <a:srgbClr val="000000"/>
                </a:solidFill>
                <a:ea typeface="+mj-ea"/>
                <a:cs typeface="+mn-cs"/>
              </a:rPr>
              <a:t>أي انحراف (تغيير) في التدفقات النقدية وايرادات </a:t>
            </a:r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المشروع </a:t>
            </a:r>
            <a:r>
              <a:rPr lang="ar-JO" dirty="0">
                <a:solidFill>
                  <a:srgbClr val="000000"/>
                </a:solidFill>
                <a:ea typeface="+mj-ea"/>
                <a:cs typeface="+mn-cs"/>
              </a:rPr>
              <a:t>يؤدي الى عدم </a:t>
            </a:r>
            <a:r>
              <a:rPr lang="ar-BH" dirty="0" smtClean="0">
                <a:solidFill>
                  <a:srgbClr val="000000"/>
                </a:solidFill>
                <a:ea typeface="+mj-ea"/>
                <a:cs typeface="+mn-cs"/>
              </a:rPr>
              <a:t>القدرة </a:t>
            </a:r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 </a:t>
            </a:r>
            <a:r>
              <a:rPr lang="ar-JO" dirty="0">
                <a:solidFill>
                  <a:srgbClr val="000000"/>
                </a:solidFill>
                <a:ea typeface="+mj-ea"/>
                <a:cs typeface="+mn-cs"/>
              </a:rPr>
              <a:t>للإيفاء </a:t>
            </a:r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با</a:t>
            </a:r>
            <a:r>
              <a:rPr lang="ar-BH" dirty="0" smtClean="0">
                <a:solidFill>
                  <a:srgbClr val="000000"/>
                </a:solidFill>
                <a:ea typeface="+mj-ea"/>
                <a:cs typeface="+mn-cs"/>
              </a:rPr>
              <a:t>لالتزامات</a:t>
            </a:r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 </a:t>
            </a:r>
            <a:r>
              <a:rPr lang="ar-JO" dirty="0">
                <a:solidFill>
                  <a:srgbClr val="000000"/>
                </a:solidFill>
                <a:ea typeface="+mj-ea"/>
                <a:cs typeface="+mn-cs"/>
              </a:rPr>
              <a:t>وتسديد الدفعات للموردين والعاملين ومؤسسات الاقراض على حد سواء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n-cs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n-cs"/>
              </a:rPr>
              <a:t>.</a:t>
            </a:r>
          </a:p>
          <a:p>
            <a:pPr algn="r" rtl="1"/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أية </a:t>
            </a:r>
            <a:r>
              <a:rPr lang="ar-JO" dirty="0">
                <a:solidFill>
                  <a:srgbClr val="000000"/>
                </a:solidFill>
                <a:ea typeface="+mj-ea"/>
                <a:cs typeface="+mn-cs"/>
              </a:rPr>
              <a:t>قيود مباشرة أو غير مباشرة قد تؤثر على عمل المنشأة بشكل عام أو على عملية الانتاج قد تعيق المنشأة عن تحقيق أهدافها وتحقيق نسب النمو </a:t>
            </a:r>
            <a:r>
              <a:rPr lang="ar-JO" dirty="0" smtClean="0">
                <a:solidFill>
                  <a:srgbClr val="000000"/>
                </a:solidFill>
                <a:ea typeface="+mj-ea"/>
                <a:cs typeface="+mn-cs"/>
              </a:rPr>
              <a:t>المقبولة</a:t>
            </a:r>
            <a:r>
              <a:rPr lang="ar-SA" dirty="0" smtClean="0">
                <a:solidFill>
                  <a:srgbClr val="000000"/>
                </a:solidFill>
                <a:ea typeface="+mj-ea"/>
                <a:cs typeface="+mn-cs"/>
              </a:rPr>
              <a:t>.</a:t>
            </a:r>
          </a:p>
          <a:p>
            <a:pPr marL="457200" marR="0" algn="justLow" rtl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dirty="0"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زيادة تكاليف الإنتاج </a:t>
            </a:r>
            <a:r>
              <a:rPr lang="ar-SA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و/أو المصاريف </a:t>
            </a:r>
            <a:r>
              <a:rPr lang="ar-SA" dirty="0"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التشغيلية.</a:t>
            </a:r>
            <a:endParaRPr lang="en-US" dirty="0"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algn="r" rtl="1"/>
            <a:endParaRPr lang="ar-JO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5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544" y="365125"/>
            <a:ext cx="9183255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kern="1200" dirty="0">
                <a:solidFill>
                  <a:sysClr val="windowText" lastClr="000000"/>
                </a:solidFill>
                <a:latin typeface="Tw Cen MT"/>
                <a:ea typeface="+mj-ea"/>
                <a:cs typeface="Arial" panose="020B0604020202020204" pitchFamily="34" charset="0"/>
              </a:rPr>
              <a:t>أ</a:t>
            </a:r>
            <a:r>
              <a:rPr lang="ar-BH" kern="1200" dirty="0">
                <a:solidFill>
                  <a:sysClr val="windowText" lastClr="000000"/>
                </a:solidFill>
                <a:latin typeface="Tw Cen MT"/>
                <a:ea typeface="+mj-ea"/>
                <a:cs typeface="Arial" panose="020B0604020202020204" pitchFamily="34" charset="0"/>
              </a:rPr>
              <a:t>نواع المخاطر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..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04847386"/>
              </p:ext>
            </p:extLst>
          </p:nvPr>
        </p:nvGraphicFramePr>
        <p:xfrm>
          <a:off x="2405687" y="2013207"/>
          <a:ext cx="8712968" cy="4203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488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544" y="1825625"/>
            <a:ext cx="9183256" cy="4843030"/>
          </a:xfrm>
        </p:spPr>
        <p:txBody>
          <a:bodyPr/>
          <a:lstStyle/>
          <a:p>
            <a:r>
              <a:rPr lang="ar-SA" dirty="0" smtClean="0"/>
              <a:t>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0113" y="365125"/>
            <a:ext cx="918368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المخاطر العامة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17663"/>
              </p:ext>
            </p:extLst>
          </p:nvPr>
        </p:nvGraphicFramePr>
        <p:xfrm>
          <a:off x="2170113" y="1781874"/>
          <a:ext cx="9183687" cy="48631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05160">
                  <a:extLst>
                    <a:ext uri="{9D8B030D-6E8A-4147-A177-3AD203B41FA5}">
                      <a16:colId xmlns:a16="http://schemas.microsoft.com/office/drawing/2014/main" val="2629279575"/>
                    </a:ext>
                  </a:extLst>
                </a:gridCol>
                <a:gridCol w="1378527">
                  <a:extLst>
                    <a:ext uri="{9D8B030D-6E8A-4147-A177-3AD203B41FA5}">
                      <a16:colId xmlns:a16="http://schemas.microsoft.com/office/drawing/2014/main" val="1174951337"/>
                    </a:ext>
                  </a:extLst>
                </a:gridCol>
              </a:tblGrid>
              <a:tr h="563511">
                <a:tc>
                  <a:txBody>
                    <a:bodyPr/>
                    <a:lstStyle/>
                    <a:p>
                      <a:pPr marL="0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effectLst/>
                        </a:rPr>
                        <a:t>المفهوم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المخاطر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32766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نقص الخبرة والمعرفة لدى أصحاب/مدراء المشروع  في إقامة المشاريع والانتاج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الادارية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8697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  تحقيق الأمان لكل شخص مرتبط </a:t>
                      </a:r>
                      <a:r>
                        <a:rPr lang="ar-IQ" sz="2000" kern="1200" dirty="0" smtClean="0">
                          <a:effectLst/>
                        </a:rPr>
                        <a:t>بالعمل. وتشمل </a:t>
                      </a:r>
                      <a:r>
                        <a:rPr lang="ar-IQ" sz="2000" kern="1200" dirty="0">
                          <a:effectLst/>
                        </a:rPr>
                        <a:t>سلامة الأفراد والعاملين ، سلامة مكان العمل ، السلامة العامة ، وأمان المنتجات و الخدمات المقدمة.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الأمان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02332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 </a:t>
                      </a:r>
                      <a:r>
                        <a:rPr lang="ar-IQ" sz="2000" kern="1200" dirty="0">
                          <a:effectLst/>
                        </a:rPr>
                        <a:t>تشمل التخطيط و الموارد المطلوبة لتأسيس المشروع والنمو والتوسع مستقبلا.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الاستراتيجية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88283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 التهديد الذي تتعرض له السمعة هو تهديد </a:t>
                      </a:r>
                      <a:r>
                        <a:rPr lang="ar-SA" sz="2000" kern="1200" dirty="0" smtClean="0">
                          <a:effectLst/>
                        </a:rPr>
                        <a:t>ل</a:t>
                      </a:r>
                      <a:r>
                        <a:rPr lang="ar-IQ" sz="2000" kern="1200" dirty="0" smtClean="0">
                          <a:effectLst/>
                        </a:rPr>
                        <a:t>ل</a:t>
                      </a:r>
                      <a:r>
                        <a:rPr lang="ar-JO" sz="2000" kern="1200" dirty="0">
                          <a:effectLst/>
                        </a:rPr>
                        <a:t>مشروع </a:t>
                      </a:r>
                      <a:r>
                        <a:rPr lang="ar-IQ" sz="2000" kern="1200" dirty="0">
                          <a:effectLst/>
                        </a:rPr>
                        <a:t>ككل ويمتد إلى المنتجات و الخدمات ، وكذلك سلوك العاملين و الأفراد الآخرين المرتبطين بالعمل.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السمعة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16797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مهارات مقدم الخدمة ، الطريقة التي </a:t>
                      </a:r>
                      <a:r>
                        <a:rPr lang="ar-JO" sz="2000" kern="1200" dirty="0">
                          <a:effectLst/>
                        </a:rPr>
                        <a:t>تقدم </a:t>
                      </a:r>
                      <a:r>
                        <a:rPr lang="ar-IQ" sz="2000" kern="1200" dirty="0">
                          <a:effectLst/>
                        </a:rPr>
                        <a:t>بها الخدمة ، التواصل بعد تقديم الخدمة.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800" kern="1200" dirty="0">
                          <a:effectLst/>
                        </a:rPr>
                        <a:t>جودة الخدمة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5678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 اقامة والمحافظة على علاقات ملائمة مع كل من أصحاب المصالح التجارية و الموردين والجهات ذات العلاقة بالنشاط(الوزارة/الاتحاد/النقابة).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kern="1200" dirty="0">
                          <a:effectLst/>
                        </a:rPr>
                        <a:t>إدارة المصالح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30468"/>
                  </a:ext>
                </a:extLst>
              </a:tr>
              <a:tr h="563511">
                <a:tc>
                  <a:txBody>
                    <a:bodyPr/>
                    <a:lstStyle/>
                    <a:p>
                      <a:pPr marL="0" marR="0" algn="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kern="1200" dirty="0">
                          <a:effectLst/>
                        </a:rPr>
                        <a:t> الاعتماد عليها في الانتاج و استخدامها في  إدارة الصيانة وادارة المستودعات والتحديث  المتواصل.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algn="ctr" rtl="1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kern="1200" dirty="0">
                          <a:effectLst/>
                        </a:rPr>
                        <a:t>التكنولوجيا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34" marR="4553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54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2142835" y="347125"/>
            <a:ext cx="9968129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defRPr/>
            </a:pPr>
            <a:r>
              <a:rPr lang="ar-SA" dirty="0">
                <a:solidFill>
                  <a:schemeClr val="tx1"/>
                </a:solidFill>
                <a:cs typeface="+mn-cs"/>
              </a:rPr>
              <a:t>انواع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59346" y="1799603"/>
            <a:ext cx="10515600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63427717"/>
              </p:ext>
            </p:extLst>
          </p:nvPr>
        </p:nvGraphicFramePr>
        <p:xfrm>
          <a:off x="2446962" y="2137782"/>
          <a:ext cx="9116965" cy="3728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331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/>
        </p:nvSpPr>
        <p:spPr>
          <a:xfrm>
            <a:off x="2952323" y="1012433"/>
            <a:ext cx="19176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  <a:tabLst/>
              <a:defRPr/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1F386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747554" y="2137783"/>
            <a:ext cx="89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Noto Sans Symbols"/>
              <a:buChar char="⮚"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2142835" y="347125"/>
            <a:ext cx="9968129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anchor="ctr">
            <a:normAutofit/>
          </a:bodyPr>
          <a:lstStyle/>
          <a:p>
            <a:pPr lvl="0" algn="ctr">
              <a:defRPr/>
            </a:pPr>
            <a:r>
              <a:rPr lang="ar-SA" dirty="0">
                <a:solidFill>
                  <a:schemeClr val="tx1"/>
                </a:solidFill>
                <a:cs typeface="+mn-cs"/>
              </a:rPr>
              <a:t>انواع المخاطر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59346" y="1799603"/>
            <a:ext cx="10515600" cy="4351338"/>
          </a:xfrm>
        </p:spPr>
        <p:txBody>
          <a:bodyPr/>
          <a:lstStyle/>
          <a:p>
            <a:pPr marL="50800" indent="0">
              <a:buNone/>
            </a:pPr>
            <a:r>
              <a:rPr lang="ar-SA" dirty="0" smtClean="0"/>
              <a:t>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29703875"/>
              </p:ext>
            </p:extLst>
          </p:nvPr>
        </p:nvGraphicFramePr>
        <p:xfrm>
          <a:off x="2446962" y="2137782"/>
          <a:ext cx="9116965" cy="3728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10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1599</Words>
  <Application>Microsoft Office PowerPoint</Application>
  <PresentationFormat>Widescreen</PresentationFormat>
  <Paragraphs>234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Calibri</vt:lpstr>
      <vt:lpstr>Century Gothic</vt:lpstr>
      <vt:lpstr>Comic Sans MS</vt:lpstr>
      <vt:lpstr>Majalla UI</vt:lpstr>
      <vt:lpstr>Monotype Corsiva</vt:lpstr>
      <vt:lpstr>Noto Sans Symbols</vt:lpstr>
      <vt:lpstr>Times New Roman</vt:lpstr>
      <vt:lpstr>Tw Cen MT</vt:lpstr>
      <vt:lpstr>Wingdings</vt:lpstr>
      <vt:lpstr>1_Office Theme</vt:lpstr>
      <vt:lpstr>2_Office Theme</vt:lpstr>
      <vt:lpstr>PowerPoint Presentation</vt:lpstr>
      <vt:lpstr>PowerPoint Presentation</vt:lpstr>
      <vt:lpstr>ادارة المخاطر</vt:lpstr>
      <vt:lpstr>المخاطر </vt:lpstr>
      <vt:lpstr>المخاطر وأثرها على النشاط</vt:lpstr>
      <vt:lpstr>أنواع المخاطر</vt:lpstr>
      <vt:lpstr>المخاطر العامة</vt:lpstr>
      <vt:lpstr>انواع المخاطر</vt:lpstr>
      <vt:lpstr>انواع المخاطر</vt:lpstr>
      <vt:lpstr>انواع المخاطر</vt:lpstr>
      <vt:lpstr>انواع المخاطر</vt:lpstr>
      <vt:lpstr>مخاطر المشاريع الجديدة</vt:lpstr>
      <vt:lpstr>مخاطر المشاريع الجديدة</vt:lpstr>
      <vt:lpstr>مخاطر المشاريع الجديدة</vt:lpstr>
      <vt:lpstr>مخاطر المشاريع الجديدة</vt:lpstr>
      <vt:lpstr>مخاطر المشاريع الجديدة</vt:lpstr>
      <vt:lpstr>أولوية معالجة المخاطر</vt:lpstr>
      <vt:lpstr>أولوية معالجة المخاطر</vt:lpstr>
      <vt:lpstr>إدارة المخاطر</vt:lpstr>
      <vt:lpstr>ادارة المخاطر</vt:lpstr>
      <vt:lpstr>تأثير المخاطر </vt:lpstr>
      <vt:lpstr>أهمية ادارة المخاطر</vt:lpstr>
      <vt:lpstr>خطوات قياس وادارة المخاطر</vt:lpstr>
      <vt:lpstr>أسس إدارة المخاطر</vt:lpstr>
      <vt:lpstr>التوجهات والممارسات الفضلى لإدارة المخاطر عالميا ومحليا</vt:lpstr>
      <vt:lpstr>اجراءات مؤسسات الإقراض للتخفيف من مخاطر تمويل المشاريع</vt:lpstr>
      <vt:lpstr>اجراءات مؤسسات الإقراض للتخفيف من مخاطر تمويل المشاريع</vt:lpstr>
      <vt:lpstr>الخطوات العملية للتغلب على المخاطر المحيطة ببيئة العمل للمشاريع </vt:lpstr>
      <vt:lpstr> خطوات التغلب على مخاطر اقامة المشاريع الجديدة</vt:lpstr>
      <vt:lpstr>مكونات دراسة الجدوى الاقتصادية للمشروع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 Abu Eid</dc:creator>
  <cp:lastModifiedBy>Ali Shukri</cp:lastModifiedBy>
  <cp:revision>29</cp:revision>
  <dcterms:created xsi:type="dcterms:W3CDTF">2022-02-09T16:34:09Z</dcterms:created>
  <dcterms:modified xsi:type="dcterms:W3CDTF">2022-02-17T12:48:23Z</dcterms:modified>
</cp:coreProperties>
</file>